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304" r:id="rId3"/>
    <p:sldId id="303" r:id="rId4"/>
    <p:sldId id="302" r:id="rId5"/>
    <p:sldId id="266" r:id="rId6"/>
    <p:sldId id="281" r:id="rId7"/>
    <p:sldId id="306" r:id="rId8"/>
    <p:sldId id="305" r:id="rId9"/>
    <p:sldId id="290" r:id="rId10"/>
    <p:sldId id="307" r:id="rId11"/>
    <p:sldId id="264" r:id="rId12"/>
    <p:sldId id="260" r:id="rId13"/>
    <p:sldId id="261" r:id="rId14"/>
    <p:sldId id="263" r:id="rId15"/>
    <p:sldId id="275" r:id="rId16"/>
    <p:sldId id="274" r:id="rId17"/>
    <p:sldId id="293" r:id="rId18"/>
    <p:sldId id="258" r:id="rId19"/>
    <p:sldId id="1234" r:id="rId20"/>
    <p:sldId id="272" r:id="rId21"/>
    <p:sldId id="273" r:id="rId22"/>
    <p:sldId id="276" r:id="rId23"/>
    <p:sldId id="277" r:id="rId24"/>
    <p:sldId id="296" r:id="rId25"/>
    <p:sldId id="294" r:id="rId26"/>
    <p:sldId id="279" r:id="rId27"/>
    <p:sldId id="291" r:id="rId28"/>
    <p:sldId id="295" r:id="rId29"/>
    <p:sldId id="278" r:id="rId30"/>
    <p:sldId id="1235" r:id="rId31"/>
    <p:sldId id="289" r:id="rId32"/>
    <p:sldId id="1236" r:id="rId33"/>
    <p:sldId id="259" r:id="rId34"/>
    <p:sldId id="1208" r:id="rId35"/>
    <p:sldId id="397" r:id="rId36"/>
    <p:sldId id="1233" r:id="rId37"/>
    <p:sldId id="123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208"/>
    <a:srgbClr val="9548FF"/>
    <a:srgbClr val="FF3978"/>
    <a:srgbClr val="A5FF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136"/>
  </p:normalViewPr>
  <p:slideViewPr>
    <p:cSldViewPr snapToGrid="0">
      <p:cViewPr>
        <p:scale>
          <a:sx n="80" d="100"/>
          <a:sy n="80" d="100"/>
        </p:scale>
        <p:origin x="1800"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CBC9B-5025-2848-86E7-DDED0FE36A3A}"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934EA6F-D3AB-294E-BC34-46571BFDF92F}">
      <dgm:prSet phldrT="[Text]"/>
      <dgm:spPr/>
      <dgm:t>
        <a:bodyPr/>
        <a:lstStyle/>
        <a:p>
          <a:r>
            <a:rPr lang="en-US" altLang="zh-CN" dirty="0">
              <a:latin typeface="Libian TC" panose="02010600040101010101" pitchFamily="2" charset="-120"/>
              <a:ea typeface="Libian TC" panose="02010600040101010101" pitchFamily="2" charset="-120"/>
            </a:rPr>
            <a:t>SOP</a:t>
          </a:r>
          <a:endParaRPr lang="en-GB" dirty="0">
            <a:latin typeface="Libian TC" panose="02010600040101010101" pitchFamily="2" charset="-120"/>
            <a:ea typeface="Libian TC" panose="02010600040101010101" pitchFamily="2" charset="-120"/>
          </a:endParaRPr>
        </a:p>
      </dgm:t>
    </dgm:pt>
    <dgm:pt modelId="{75396FD0-1569-2141-863C-D23E5B2C1A40}" type="parTrans" cxnId="{B4B3DD0D-2BAF-104D-90B1-B0B6F10E589B}">
      <dgm:prSet/>
      <dgm:spPr/>
      <dgm:t>
        <a:bodyPr/>
        <a:lstStyle/>
        <a:p>
          <a:endParaRPr lang="en-GB">
            <a:latin typeface="Libian TC" panose="02010600040101010101" pitchFamily="2" charset="-120"/>
            <a:ea typeface="Libian TC" panose="02010600040101010101" pitchFamily="2" charset="-120"/>
          </a:endParaRPr>
        </a:p>
      </dgm:t>
    </dgm:pt>
    <dgm:pt modelId="{45401FB6-0CF5-934F-80D1-385501D216FE}" type="sibTrans" cxnId="{B4B3DD0D-2BAF-104D-90B1-B0B6F10E589B}">
      <dgm:prSet/>
      <dgm:spPr/>
      <dgm:t>
        <a:bodyPr/>
        <a:lstStyle/>
        <a:p>
          <a:endParaRPr lang="en-GB">
            <a:latin typeface="Libian TC" panose="02010600040101010101" pitchFamily="2" charset="-120"/>
            <a:ea typeface="Libian TC" panose="02010600040101010101" pitchFamily="2" charset="-120"/>
          </a:endParaRPr>
        </a:p>
      </dgm:t>
    </dgm:pt>
    <dgm:pt modelId="{30A9D7F8-EEA8-F447-B6C4-4213D7B3DB2F}">
      <dgm:prSet phldrT="[Text]"/>
      <dgm:spPr/>
      <dgm:t>
        <a:bodyPr/>
        <a:lstStyle/>
        <a:p>
          <a:r>
            <a:rPr lang="en-GB" dirty="0" err="1">
              <a:latin typeface="Libian TC" panose="02010600040101010101" pitchFamily="2" charset="-120"/>
              <a:ea typeface="Libian TC" panose="02010600040101010101" pitchFamily="2" charset="-120"/>
            </a:rPr>
            <a:t>期待</a:t>
          </a:r>
          <a:endParaRPr lang="en-GB" dirty="0">
            <a:latin typeface="Libian TC" panose="02010600040101010101" pitchFamily="2" charset="-120"/>
            <a:ea typeface="Libian TC" panose="02010600040101010101" pitchFamily="2" charset="-120"/>
          </a:endParaRPr>
        </a:p>
      </dgm:t>
    </dgm:pt>
    <dgm:pt modelId="{E8C6B584-8E00-7643-B54C-A2D737F8A5A2}" type="parTrans" cxnId="{74C59E56-6F47-834C-BD3F-A62C003ADD82}">
      <dgm:prSet/>
      <dgm:spPr/>
      <dgm:t>
        <a:bodyPr/>
        <a:lstStyle/>
        <a:p>
          <a:endParaRPr lang="en-GB">
            <a:latin typeface="Libian TC" panose="02010600040101010101" pitchFamily="2" charset="-120"/>
            <a:ea typeface="Libian TC" panose="02010600040101010101" pitchFamily="2" charset="-120"/>
          </a:endParaRPr>
        </a:p>
      </dgm:t>
    </dgm:pt>
    <dgm:pt modelId="{B3436513-3E21-F948-B92E-C4F1DCD0A71D}" type="sibTrans" cxnId="{74C59E56-6F47-834C-BD3F-A62C003ADD82}">
      <dgm:prSet/>
      <dgm:spPr/>
      <dgm:t>
        <a:bodyPr/>
        <a:lstStyle/>
        <a:p>
          <a:endParaRPr lang="en-GB">
            <a:latin typeface="Libian TC" panose="02010600040101010101" pitchFamily="2" charset="-120"/>
            <a:ea typeface="Libian TC" panose="02010600040101010101" pitchFamily="2" charset="-120"/>
          </a:endParaRPr>
        </a:p>
      </dgm:t>
    </dgm:pt>
    <dgm:pt modelId="{1747D99B-D67A-F646-8977-BCDDCD4B1E80}">
      <dgm:prSet phldrT="[Text]"/>
      <dgm:spPr/>
      <dgm:t>
        <a:bodyPr/>
        <a:lstStyle/>
        <a:p>
          <a:r>
            <a:rPr lang="en-GB" dirty="0" err="1">
              <a:latin typeface="Libian TC" panose="02010600040101010101" pitchFamily="2" charset="-120"/>
              <a:ea typeface="Libian TC" panose="02010600040101010101" pitchFamily="2" charset="-120"/>
            </a:rPr>
            <a:t>有效教学</a:t>
          </a:r>
          <a:endParaRPr lang="en-GB" dirty="0">
            <a:latin typeface="Libian TC" panose="02010600040101010101" pitchFamily="2" charset="-120"/>
            <a:ea typeface="Libian TC" panose="02010600040101010101" pitchFamily="2" charset="-120"/>
          </a:endParaRPr>
        </a:p>
      </dgm:t>
    </dgm:pt>
    <dgm:pt modelId="{C3821E4F-BEFA-B04C-A52D-11678198E95F}" type="parTrans" cxnId="{EC560257-9F0F-274D-BC19-C4CDC44C3841}">
      <dgm:prSet/>
      <dgm:spPr/>
      <dgm:t>
        <a:bodyPr/>
        <a:lstStyle/>
        <a:p>
          <a:endParaRPr lang="en-GB">
            <a:latin typeface="Libian TC" panose="02010600040101010101" pitchFamily="2" charset="-120"/>
            <a:ea typeface="Libian TC" panose="02010600040101010101" pitchFamily="2" charset="-120"/>
          </a:endParaRPr>
        </a:p>
      </dgm:t>
    </dgm:pt>
    <dgm:pt modelId="{563BC01A-AC77-DB43-B06E-93609707DECC}" type="sibTrans" cxnId="{EC560257-9F0F-274D-BC19-C4CDC44C3841}">
      <dgm:prSet/>
      <dgm:spPr/>
      <dgm:t>
        <a:bodyPr/>
        <a:lstStyle/>
        <a:p>
          <a:endParaRPr lang="en-GB">
            <a:latin typeface="Libian TC" panose="02010600040101010101" pitchFamily="2" charset="-120"/>
            <a:ea typeface="Libian TC" panose="02010600040101010101" pitchFamily="2" charset="-120"/>
          </a:endParaRPr>
        </a:p>
      </dgm:t>
    </dgm:pt>
    <dgm:pt modelId="{24D8B697-2580-3545-BE4D-BD2F391AC845}">
      <dgm:prSet phldrT="[Text]"/>
      <dgm:spPr/>
      <dgm:t>
        <a:bodyPr/>
        <a:lstStyle/>
        <a:p>
          <a:r>
            <a:rPr lang="en-GB" dirty="0" err="1">
              <a:latin typeface="Libian TC" panose="02010600040101010101" pitchFamily="2" charset="-120"/>
              <a:ea typeface="Libian TC" panose="02010600040101010101" pitchFamily="2" charset="-120"/>
            </a:rPr>
            <a:t>搜集资料</a:t>
          </a:r>
          <a:endParaRPr lang="en-GB" dirty="0">
            <a:latin typeface="Libian TC" panose="02010600040101010101" pitchFamily="2" charset="-120"/>
            <a:ea typeface="Libian TC" panose="02010600040101010101" pitchFamily="2" charset="-120"/>
          </a:endParaRPr>
        </a:p>
      </dgm:t>
    </dgm:pt>
    <dgm:pt modelId="{32ED6F25-DA4D-084F-959E-EF6C91868BF0}" type="parTrans" cxnId="{1BD70BFB-01A4-9B47-829F-35FEE0FA0B6C}">
      <dgm:prSet/>
      <dgm:spPr/>
      <dgm:t>
        <a:bodyPr/>
        <a:lstStyle/>
        <a:p>
          <a:endParaRPr lang="en-GB">
            <a:latin typeface="Libian TC" panose="02010600040101010101" pitchFamily="2" charset="-120"/>
            <a:ea typeface="Libian TC" panose="02010600040101010101" pitchFamily="2" charset="-120"/>
          </a:endParaRPr>
        </a:p>
      </dgm:t>
    </dgm:pt>
    <dgm:pt modelId="{7D2720C6-09D6-CC42-B574-2A5D96E1ED56}" type="sibTrans" cxnId="{1BD70BFB-01A4-9B47-829F-35FEE0FA0B6C}">
      <dgm:prSet/>
      <dgm:spPr/>
      <dgm:t>
        <a:bodyPr/>
        <a:lstStyle/>
        <a:p>
          <a:endParaRPr lang="en-GB">
            <a:latin typeface="Libian TC" panose="02010600040101010101" pitchFamily="2" charset="-120"/>
            <a:ea typeface="Libian TC" panose="02010600040101010101" pitchFamily="2" charset="-120"/>
          </a:endParaRPr>
        </a:p>
      </dgm:t>
    </dgm:pt>
    <dgm:pt modelId="{3D6DAF57-4AED-784C-AAD9-C3BF16B7F01F}">
      <dgm:prSet phldrT="[Text]"/>
      <dgm:spPr/>
      <dgm:t>
        <a:bodyPr/>
        <a:lstStyle/>
        <a:p>
          <a:r>
            <a:rPr lang="en-GB" dirty="0" err="1">
              <a:latin typeface="Libian TC" panose="02010600040101010101" pitchFamily="2" charset="-120"/>
              <a:ea typeface="Libian TC" panose="02010600040101010101" pitchFamily="2" charset="-120"/>
            </a:rPr>
            <a:t>学习动机</a:t>
          </a:r>
          <a:endParaRPr lang="en-GB" dirty="0">
            <a:latin typeface="Libian TC" panose="02010600040101010101" pitchFamily="2" charset="-120"/>
            <a:ea typeface="Libian TC" panose="02010600040101010101" pitchFamily="2" charset="-120"/>
          </a:endParaRPr>
        </a:p>
      </dgm:t>
    </dgm:pt>
    <dgm:pt modelId="{9AB57E86-3651-CD44-ADDE-CE2D2A5BF0AB}" type="parTrans" cxnId="{48D69A73-52FD-1342-BEC7-2FCDB27B99D9}">
      <dgm:prSet/>
      <dgm:spPr/>
      <dgm:t>
        <a:bodyPr/>
        <a:lstStyle/>
        <a:p>
          <a:endParaRPr lang="en-GB">
            <a:latin typeface="Libian TC" panose="02010600040101010101" pitchFamily="2" charset="-120"/>
            <a:ea typeface="Libian TC" panose="02010600040101010101" pitchFamily="2" charset="-120"/>
          </a:endParaRPr>
        </a:p>
      </dgm:t>
    </dgm:pt>
    <dgm:pt modelId="{131A5C66-E630-F24E-812B-D6620424AC23}" type="sibTrans" cxnId="{48D69A73-52FD-1342-BEC7-2FCDB27B99D9}">
      <dgm:prSet/>
      <dgm:spPr/>
      <dgm:t>
        <a:bodyPr/>
        <a:lstStyle/>
        <a:p>
          <a:endParaRPr lang="en-GB">
            <a:latin typeface="Libian TC" panose="02010600040101010101" pitchFamily="2" charset="-120"/>
            <a:ea typeface="Libian TC" panose="02010600040101010101" pitchFamily="2" charset="-120"/>
          </a:endParaRPr>
        </a:p>
      </dgm:t>
    </dgm:pt>
    <dgm:pt modelId="{6D092061-3FB2-C147-AC5B-2977E4207BE2}" type="pres">
      <dgm:prSet presAssocID="{8E2CBC9B-5025-2848-86E7-DDED0FE36A3A}" presName="cycle" presStyleCnt="0">
        <dgm:presLayoutVars>
          <dgm:dir/>
          <dgm:resizeHandles val="exact"/>
        </dgm:presLayoutVars>
      </dgm:prSet>
      <dgm:spPr/>
    </dgm:pt>
    <dgm:pt modelId="{BD8FB4FA-7FE5-EC41-872F-B515BBDCB72B}" type="pres">
      <dgm:prSet presAssocID="{B934EA6F-D3AB-294E-BC34-46571BFDF92F}" presName="node" presStyleLbl="node1" presStyleIdx="0" presStyleCnt="5">
        <dgm:presLayoutVars>
          <dgm:bulletEnabled val="1"/>
        </dgm:presLayoutVars>
      </dgm:prSet>
      <dgm:spPr/>
    </dgm:pt>
    <dgm:pt modelId="{BD899B22-04F9-9B4A-AF61-137383157086}" type="pres">
      <dgm:prSet presAssocID="{B934EA6F-D3AB-294E-BC34-46571BFDF92F}" presName="spNode" presStyleCnt="0"/>
      <dgm:spPr/>
    </dgm:pt>
    <dgm:pt modelId="{7DCB03EF-96D3-7E47-BF6E-7C17C8ADE5CF}" type="pres">
      <dgm:prSet presAssocID="{45401FB6-0CF5-934F-80D1-385501D216FE}" presName="sibTrans" presStyleLbl="sibTrans1D1" presStyleIdx="0" presStyleCnt="5"/>
      <dgm:spPr/>
    </dgm:pt>
    <dgm:pt modelId="{D48E2F2E-E28D-0444-9596-BAA53ECB4984}" type="pres">
      <dgm:prSet presAssocID="{30A9D7F8-EEA8-F447-B6C4-4213D7B3DB2F}" presName="node" presStyleLbl="node1" presStyleIdx="1" presStyleCnt="5">
        <dgm:presLayoutVars>
          <dgm:bulletEnabled val="1"/>
        </dgm:presLayoutVars>
      </dgm:prSet>
      <dgm:spPr/>
    </dgm:pt>
    <dgm:pt modelId="{C705BC77-5F02-224C-BF6D-BB63869C8D3C}" type="pres">
      <dgm:prSet presAssocID="{30A9D7F8-EEA8-F447-B6C4-4213D7B3DB2F}" presName="spNode" presStyleCnt="0"/>
      <dgm:spPr/>
    </dgm:pt>
    <dgm:pt modelId="{98CB1A28-DFAD-194A-909B-894FB8304964}" type="pres">
      <dgm:prSet presAssocID="{B3436513-3E21-F948-B92E-C4F1DCD0A71D}" presName="sibTrans" presStyleLbl="sibTrans1D1" presStyleIdx="1" presStyleCnt="5"/>
      <dgm:spPr/>
    </dgm:pt>
    <dgm:pt modelId="{00C3D69A-1EA2-154A-B42C-B535B90B20C8}" type="pres">
      <dgm:prSet presAssocID="{1747D99B-D67A-F646-8977-BCDDCD4B1E80}" presName="node" presStyleLbl="node1" presStyleIdx="2" presStyleCnt="5">
        <dgm:presLayoutVars>
          <dgm:bulletEnabled val="1"/>
        </dgm:presLayoutVars>
      </dgm:prSet>
      <dgm:spPr/>
    </dgm:pt>
    <dgm:pt modelId="{ACB18E1F-308F-074A-B830-0DF5069D08A0}" type="pres">
      <dgm:prSet presAssocID="{1747D99B-D67A-F646-8977-BCDDCD4B1E80}" presName="spNode" presStyleCnt="0"/>
      <dgm:spPr/>
    </dgm:pt>
    <dgm:pt modelId="{D5340C7F-5ACF-4D45-BB61-1E934CB0A37E}" type="pres">
      <dgm:prSet presAssocID="{563BC01A-AC77-DB43-B06E-93609707DECC}" presName="sibTrans" presStyleLbl="sibTrans1D1" presStyleIdx="2" presStyleCnt="5"/>
      <dgm:spPr/>
    </dgm:pt>
    <dgm:pt modelId="{5EA496BA-7B69-474C-8ECC-CE0C5FE0B18B}" type="pres">
      <dgm:prSet presAssocID="{24D8B697-2580-3545-BE4D-BD2F391AC845}" presName="node" presStyleLbl="node1" presStyleIdx="3" presStyleCnt="5">
        <dgm:presLayoutVars>
          <dgm:bulletEnabled val="1"/>
        </dgm:presLayoutVars>
      </dgm:prSet>
      <dgm:spPr/>
    </dgm:pt>
    <dgm:pt modelId="{FEA46561-17D9-5547-8225-F5D16A1AE669}" type="pres">
      <dgm:prSet presAssocID="{24D8B697-2580-3545-BE4D-BD2F391AC845}" presName="spNode" presStyleCnt="0"/>
      <dgm:spPr/>
    </dgm:pt>
    <dgm:pt modelId="{1C121F2A-5072-F240-BB0F-851D92457D00}" type="pres">
      <dgm:prSet presAssocID="{7D2720C6-09D6-CC42-B574-2A5D96E1ED56}" presName="sibTrans" presStyleLbl="sibTrans1D1" presStyleIdx="3" presStyleCnt="5"/>
      <dgm:spPr/>
    </dgm:pt>
    <dgm:pt modelId="{DA9FCED8-DC29-B24C-B64A-45DE570DDDAD}" type="pres">
      <dgm:prSet presAssocID="{3D6DAF57-4AED-784C-AAD9-C3BF16B7F01F}" presName="node" presStyleLbl="node1" presStyleIdx="4" presStyleCnt="5">
        <dgm:presLayoutVars>
          <dgm:bulletEnabled val="1"/>
        </dgm:presLayoutVars>
      </dgm:prSet>
      <dgm:spPr/>
    </dgm:pt>
    <dgm:pt modelId="{B7D3FDD4-E7CB-0D48-9E94-DD0EE0773497}" type="pres">
      <dgm:prSet presAssocID="{3D6DAF57-4AED-784C-AAD9-C3BF16B7F01F}" presName="spNode" presStyleCnt="0"/>
      <dgm:spPr/>
    </dgm:pt>
    <dgm:pt modelId="{73B94519-785E-1240-B5A2-05C5CB46ADC8}" type="pres">
      <dgm:prSet presAssocID="{131A5C66-E630-F24E-812B-D6620424AC23}" presName="sibTrans" presStyleLbl="sibTrans1D1" presStyleIdx="4" presStyleCnt="5"/>
      <dgm:spPr/>
    </dgm:pt>
  </dgm:ptLst>
  <dgm:cxnLst>
    <dgm:cxn modelId="{D82C2E06-70F4-CD4C-9898-C14E6EC4FEE7}" type="presOf" srcId="{131A5C66-E630-F24E-812B-D6620424AC23}" destId="{73B94519-785E-1240-B5A2-05C5CB46ADC8}" srcOrd="0" destOrd="0" presId="urn:microsoft.com/office/officeart/2005/8/layout/cycle6"/>
    <dgm:cxn modelId="{B4B3DD0D-2BAF-104D-90B1-B0B6F10E589B}" srcId="{8E2CBC9B-5025-2848-86E7-DDED0FE36A3A}" destId="{B934EA6F-D3AB-294E-BC34-46571BFDF92F}" srcOrd="0" destOrd="0" parTransId="{75396FD0-1569-2141-863C-D23E5B2C1A40}" sibTransId="{45401FB6-0CF5-934F-80D1-385501D216FE}"/>
    <dgm:cxn modelId="{5B9E7F56-1C34-DE4E-819C-E417ADB047B5}" type="presOf" srcId="{30A9D7F8-EEA8-F447-B6C4-4213D7B3DB2F}" destId="{D48E2F2E-E28D-0444-9596-BAA53ECB4984}" srcOrd="0" destOrd="0" presId="urn:microsoft.com/office/officeart/2005/8/layout/cycle6"/>
    <dgm:cxn modelId="{74C59E56-6F47-834C-BD3F-A62C003ADD82}" srcId="{8E2CBC9B-5025-2848-86E7-DDED0FE36A3A}" destId="{30A9D7F8-EEA8-F447-B6C4-4213D7B3DB2F}" srcOrd="1" destOrd="0" parTransId="{E8C6B584-8E00-7643-B54C-A2D737F8A5A2}" sibTransId="{B3436513-3E21-F948-B92E-C4F1DCD0A71D}"/>
    <dgm:cxn modelId="{EC560257-9F0F-274D-BC19-C4CDC44C3841}" srcId="{8E2CBC9B-5025-2848-86E7-DDED0FE36A3A}" destId="{1747D99B-D67A-F646-8977-BCDDCD4B1E80}" srcOrd="2" destOrd="0" parTransId="{C3821E4F-BEFA-B04C-A52D-11678198E95F}" sibTransId="{563BC01A-AC77-DB43-B06E-93609707DECC}"/>
    <dgm:cxn modelId="{4E73DB58-CD8D-BA4E-AE90-F9E76DFB113F}" type="presOf" srcId="{563BC01A-AC77-DB43-B06E-93609707DECC}" destId="{D5340C7F-5ACF-4D45-BB61-1E934CB0A37E}" srcOrd="0" destOrd="0" presId="urn:microsoft.com/office/officeart/2005/8/layout/cycle6"/>
    <dgm:cxn modelId="{48D69A73-52FD-1342-BEC7-2FCDB27B99D9}" srcId="{8E2CBC9B-5025-2848-86E7-DDED0FE36A3A}" destId="{3D6DAF57-4AED-784C-AAD9-C3BF16B7F01F}" srcOrd="4" destOrd="0" parTransId="{9AB57E86-3651-CD44-ADDE-CE2D2A5BF0AB}" sibTransId="{131A5C66-E630-F24E-812B-D6620424AC23}"/>
    <dgm:cxn modelId="{2E0A8D8E-D563-4046-B523-F946FC8F8783}" type="presOf" srcId="{24D8B697-2580-3545-BE4D-BD2F391AC845}" destId="{5EA496BA-7B69-474C-8ECC-CE0C5FE0B18B}" srcOrd="0" destOrd="0" presId="urn:microsoft.com/office/officeart/2005/8/layout/cycle6"/>
    <dgm:cxn modelId="{64EADF98-91B8-884D-B4F0-B36B62C487D2}" type="presOf" srcId="{8E2CBC9B-5025-2848-86E7-DDED0FE36A3A}" destId="{6D092061-3FB2-C147-AC5B-2977E4207BE2}" srcOrd="0" destOrd="0" presId="urn:microsoft.com/office/officeart/2005/8/layout/cycle6"/>
    <dgm:cxn modelId="{2002C2BE-66A8-F54E-87FE-1B4B8F15B9F4}" type="presOf" srcId="{7D2720C6-09D6-CC42-B574-2A5D96E1ED56}" destId="{1C121F2A-5072-F240-BB0F-851D92457D00}" srcOrd="0" destOrd="0" presId="urn:microsoft.com/office/officeart/2005/8/layout/cycle6"/>
    <dgm:cxn modelId="{12EDE9CD-231C-DD43-93F6-8DF01C26DD39}" type="presOf" srcId="{1747D99B-D67A-F646-8977-BCDDCD4B1E80}" destId="{00C3D69A-1EA2-154A-B42C-B535B90B20C8}" srcOrd="0" destOrd="0" presId="urn:microsoft.com/office/officeart/2005/8/layout/cycle6"/>
    <dgm:cxn modelId="{F9BAD1D2-F0F7-044A-869B-4E67A148EF1A}" type="presOf" srcId="{45401FB6-0CF5-934F-80D1-385501D216FE}" destId="{7DCB03EF-96D3-7E47-BF6E-7C17C8ADE5CF}" srcOrd="0" destOrd="0" presId="urn:microsoft.com/office/officeart/2005/8/layout/cycle6"/>
    <dgm:cxn modelId="{E57631D7-0FFD-5A45-AB2C-089473B882EE}" type="presOf" srcId="{B934EA6F-D3AB-294E-BC34-46571BFDF92F}" destId="{BD8FB4FA-7FE5-EC41-872F-B515BBDCB72B}" srcOrd="0" destOrd="0" presId="urn:microsoft.com/office/officeart/2005/8/layout/cycle6"/>
    <dgm:cxn modelId="{6A3A10E8-D652-C84A-A9DB-4C879E6B212B}" type="presOf" srcId="{B3436513-3E21-F948-B92E-C4F1DCD0A71D}" destId="{98CB1A28-DFAD-194A-909B-894FB8304964}" srcOrd="0" destOrd="0" presId="urn:microsoft.com/office/officeart/2005/8/layout/cycle6"/>
    <dgm:cxn modelId="{0F2304F6-AB14-F249-B43A-17CF173AB37D}" type="presOf" srcId="{3D6DAF57-4AED-784C-AAD9-C3BF16B7F01F}" destId="{DA9FCED8-DC29-B24C-B64A-45DE570DDDAD}" srcOrd="0" destOrd="0" presId="urn:microsoft.com/office/officeart/2005/8/layout/cycle6"/>
    <dgm:cxn modelId="{1BD70BFB-01A4-9B47-829F-35FEE0FA0B6C}" srcId="{8E2CBC9B-5025-2848-86E7-DDED0FE36A3A}" destId="{24D8B697-2580-3545-BE4D-BD2F391AC845}" srcOrd="3" destOrd="0" parTransId="{32ED6F25-DA4D-084F-959E-EF6C91868BF0}" sibTransId="{7D2720C6-09D6-CC42-B574-2A5D96E1ED56}"/>
    <dgm:cxn modelId="{CD663332-44DE-2949-9081-9C3E6B4470FE}" type="presParOf" srcId="{6D092061-3FB2-C147-AC5B-2977E4207BE2}" destId="{BD8FB4FA-7FE5-EC41-872F-B515BBDCB72B}" srcOrd="0" destOrd="0" presId="urn:microsoft.com/office/officeart/2005/8/layout/cycle6"/>
    <dgm:cxn modelId="{D7415A6B-DB3E-0047-A22A-3A02B45A3397}" type="presParOf" srcId="{6D092061-3FB2-C147-AC5B-2977E4207BE2}" destId="{BD899B22-04F9-9B4A-AF61-137383157086}" srcOrd="1" destOrd="0" presId="urn:microsoft.com/office/officeart/2005/8/layout/cycle6"/>
    <dgm:cxn modelId="{91EDF1ED-0349-C443-A214-D89ACBE07E64}" type="presParOf" srcId="{6D092061-3FB2-C147-AC5B-2977E4207BE2}" destId="{7DCB03EF-96D3-7E47-BF6E-7C17C8ADE5CF}" srcOrd="2" destOrd="0" presId="urn:microsoft.com/office/officeart/2005/8/layout/cycle6"/>
    <dgm:cxn modelId="{7B9DE603-0054-2542-998F-9FD83FE83D9F}" type="presParOf" srcId="{6D092061-3FB2-C147-AC5B-2977E4207BE2}" destId="{D48E2F2E-E28D-0444-9596-BAA53ECB4984}" srcOrd="3" destOrd="0" presId="urn:microsoft.com/office/officeart/2005/8/layout/cycle6"/>
    <dgm:cxn modelId="{C9C81CEE-FC5C-494D-99F5-86E4416F7883}" type="presParOf" srcId="{6D092061-3FB2-C147-AC5B-2977E4207BE2}" destId="{C705BC77-5F02-224C-BF6D-BB63869C8D3C}" srcOrd="4" destOrd="0" presId="urn:microsoft.com/office/officeart/2005/8/layout/cycle6"/>
    <dgm:cxn modelId="{CE901B91-D4AD-164B-B2EC-5FCE0AB4873B}" type="presParOf" srcId="{6D092061-3FB2-C147-AC5B-2977E4207BE2}" destId="{98CB1A28-DFAD-194A-909B-894FB8304964}" srcOrd="5" destOrd="0" presId="urn:microsoft.com/office/officeart/2005/8/layout/cycle6"/>
    <dgm:cxn modelId="{EAA5123E-84E4-744D-B9E0-96C408AE1176}" type="presParOf" srcId="{6D092061-3FB2-C147-AC5B-2977E4207BE2}" destId="{00C3D69A-1EA2-154A-B42C-B535B90B20C8}" srcOrd="6" destOrd="0" presId="urn:microsoft.com/office/officeart/2005/8/layout/cycle6"/>
    <dgm:cxn modelId="{9E9548E3-7903-7E47-A18C-1ACD1D551FAF}" type="presParOf" srcId="{6D092061-3FB2-C147-AC5B-2977E4207BE2}" destId="{ACB18E1F-308F-074A-B830-0DF5069D08A0}" srcOrd="7" destOrd="0" presId="urn:microsoft.com/office/officeart/2005/8/layout/cycle6"/>
    <dgm:cxn modelId="{149D45B1-C5C7-EA47-B918-499700A144E6}" type="presParOf" srcId="{6D092061-3FB2-C147-AC5B-2977E4207BE2}" destId="{D5340C7F-5ACF-4D45-BB61-1E934CB0A37E}" srcOrd="8" destOrd="0" presId="urn:microsoft.com/office/officeart/2005/8/layout/cycle6"/>
    <dgm:cxn modelId="{B3D09B48-07FF-E840-B1E0-1FE68D959018}" type="presParOf" srcId="{6D092061-3FB2-C147-AC5B-2977E4207BE2}" destId="{5EA496BA-7B69-474C-8ECC-CE0C5FE0B18B}" srcOrd="9" destOrd="0" presId="urn:microsoft.com/office/officeart/2005/8/layout/cycle6"/>
    <dgm:cxn modelId="{F8E938F8-2849-264B-A0D6-A5D527D0E4CA}" type="presParOf" srcId="{6D092061-3FB2-C147-AC5B-2977E4207BE2}" destId="{FEA46561-17D9-5547-8225-F5D16A1AE669}" srcOrd="10" destOrd="0" presId="urn:microsoft.com/office/officeart/2005/8/layout/cycle6"/>
    <dgm:cxn modelId="{4A0ACF39-2514-9646-A091-FF7FC88E1A82}" type="presParOf" srcId="{6D092061-3FB2-C147-AC5B-2977E4207BE2}" destId="{1C121F2A-5072-F240-BB0F-851D92457D00}" srcOrd="11" destOrd="0" presId="urn:microsoft.com/office/officeart/2005/8/layout/cycle6"/>
    <dgm:cxn modelId="{7CC901EC-E093-3842-8937-3828C0BCA208}" type="presParOf" srcId="{6D092061-3FB2-C147-AC5B-2977E4207BE2}" destId="{DA9FCED8-DC29-B24C-B64A-45DE570DDDAD}" srcOrd="12" destOrd="0" presId="urn:microsoft.com/office/officeart/2005/8/layout/cycle6"/>
    <dgm:cxn modelId="{E2B7738B-5A12-E04A-A8E4-AF9B38203E04}" type="presParOf" srcId="{6D092061-3FB2-C147-AC5B-2977E4207BE2}" destId="{B7D3FDD4-E7CB-0D48-9E94-DD0EE0773497}" srcOrd="13" destOrd="0" presId="urn:microsoft.com/office/officeart/2005/8/layout/cycle6"/>
    <dgm:cxn modelId="{9F54D823-8471-7344-809E-FCDED8174E9C}" type="presParOf" srcId="{6D092061-3FB2-C147-AC5B-2977E4207BE2}" destId="{73B94519-785E-1240-B5A2-05C5CB46ADC8}"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FB4FA-7FE5-EC41-872F-B515BBDCB72B}">
      <dsp:nvSpPr>
        <dsp:cNvPr id="0" name=""/>
        <dsp:cNvSpPr/>
      </dsp:nvSpPr>
      <dsp:spPr>
        <a:xfrm>
          <a:off x="5287387" y="3131"/>
          <a:ext cx="2187240" cy="14217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altLang="zh-CN" sz="3500" kern="1200" dirty="0">
              <a:latin typeface="Libian TC" panose="02010600040101010101" pitchFamily="2" charset="-120"/>
              <a:ea typeface="Libian TC" panose="02010600040101010101" pitchFamily="2" charset="-120"/>
            </a:rPr>
            <a:t>SOP</a:t>
          </a:r>
          <a:endParaRPr lang="en-GB" sz="3500" kern="1200" dirty="0">
            <a:latin typeface="Libian TC" panose="02010600040101010101" pitchFamily="2" charset="-120"/>
            <a:ea typeface="Libian TC" panose="02010600040101010101" pitchFamily="2" charset="-120"/>
          </a:endParaRPr>
        </a:p>
      </dsp:txBody>
      <dsp:txXfrm>
        <a:off x="5356789" y="72533"/>
        <a:ext cx="2048436" cy="1282902"/>
      </dsp:txXfrm>
    </dsp:sp>
    <dsp:sp modelId="{7DCB03EF-96D3-7E47-BF6E-7C17C8ADE5CF}">
      <dsp:nvSpPr>
        <dsp:cNvPr id="0" name=""/>
        <dsp:cNvSpPr/>
      </dsp:nvSpPr>
      <dsp:spPr>
        <a:xfrm>
          <a:off x="3539772" y="713984"/>
          <a:ext cx="5682471" cy="5682471"/>
        </a:xfrm>
        <a:custGeom>
          <a:avLst/>
          <a:gdLst/>
          <a:ahLst/>
          <a:cxnLst/>
          <a:rect l="0" t="0" r="0" b="0"/>
          <a:pathLst>
            <a:path>
              <a:moveTo>
                <a:pt x="3949891" y="225226"/>
              </a:moveTo>
              <a:arcTo wR="2841235" hR="2841235" stAng="17578024" swAng="196217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8E2F2E-E28D-0444-9596-BAA53ECB4984}">
      <dsp:nvSpPr>
        <dsp:cNvPr id="0" name=""/>
        <dsp:cNvSpPr/>
      </dsp:nvSpPr>
      <dsp:spPr>
        <a:xfrm>
          <a:off x="7989563" y="1966377"/>
          <a:ext cx="2187240" cy="14217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err="1">
              <a:latin typeface="Libian TC" panose="02010600040101010101" pitchFamily="2" charset="-120"/>
              <a:ea typeface="Libian TC" panose="02010600040101010101" pitchFamily="2" charset="-120"/>
            </a:rPr>
            <a:t>期待</a:t>
          </a:r>
          <a:endParaRPr lang="en-GB" sz="3500" kern="1200" dirty="0">
            <a:latin typeface="Libian TC" panose="02010600040101010101" pitchFamily="2" charset="-120"/>
            <a:ea typeface="Libian TC" panose="02010600040101010101" pitchFamily="2" charset="-120"/>
          </a:endParaRPr>
        </a:p>
      </dsp:txBody>
      <dsp:txXfrm>
        <a:off x="8058965" y="2035779"/>
        <a:ext cx="2048436" cy="1282902"/>
      </dsp:txXfrm>
    </dsp:sp>
    <dsp:sp modelId="{98CB1A28-DFAD-194A-909B-894FB8304964}">
      <dsp:nvSpPr>
        <dsp:cNvPr id="0" name=""/>
        <dsp:cNvSpPr/>
      </dsp:nvSpPr>
      <dsp:spPr>
        <a:xfrm>
          <a:off x="3539772" y="713984"/>
          <a:ext cx="5682471" cy="5682471"/>
        </a:xfrm>
        <a:custGeom>
          <a:avLst/>
          <a:gdLst/>
          <a:ahLst/>
          <a:cxnLst/>
          <a:rect l="0" t="0" r="0" b="0"/>
          <a:pathLst>
            <a:path>
              <a:moveTo>
                <a:pt x="5678563" y="2692264"/>
              </a:moveTo>
              <a:arcTo wR="2841235" hR="2841235" stAng="21419670" swAng="2196794"/>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C3D69A-1EA2-154A-B42C-B535B90B20C8}">
      <dsp:nvSpPr>
        <dsp:cNvPr id="0" name=""/>
        <dsp:cNvSpPr/>
      </dsp:nvSpPr>
      <dsp:spPr>
        <a:xfrm>
          <a:off x="6957424" y="5142975"/>
          <a:ext cx="2187240" cy="14217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err="1">
              <a:latin typeface="Libian TC" panose="02010600040101010101" pitchFamily="2" charset="-120"/>
              <a:ea typeface="Libian TC" panose="02010600040101010101" pitchFamily="2" charset="-120"/>
            </a:rPr>
            <a:t>有效教学</a:t>
          </a:r>
          <a:endParaRPr lang="en-GB" sz="3500" kern="1200" dirty="0">
            <a:latin typeface="Libian TC" panose="02010600040101010101" pitchFamily="2" charset="-120"/>
            <a:ea typeface="Libian TC" panose="02010600040101010101" pitchFamily="2" charset="-120"/>
          </a:endParaRPr>
        </a:p>
      </dsp:txBody>
      <dsp:txXfrm>
        <a:off x="7026826" y="5212377"/>
        <a:ext cx="2048436" cy="1282902"/>
      </dsp:txXfrm>
    </dsp:sp>
    <dsp:sp modelId="{D5340C7F-5ACF-4D45-BB61-1E934CB0A37E}">
      <dsp:nvSpPr>
        <dsp:cNvPr id="0" name=""/>
        <dsp:cNvSpPr/>
      </dsp:nvSpPr>
      <dsp:spPr>
        <a:xfrm>
          <a:off x="3539772" y="713984"/>
          <a:ext cx="5682471" cy="5682471"/>
        </a:xfrm>
        <a:custGeom>
          <a:avLst/>
          <a:gdLst/>
          <a:ahLst/>
          <a:cxnLst/>
          <a:rect l="0" t="0" r="0" b="0"/>
          <a:pathLst>
            <a:path>
              <a:moveTo>
                <a:pt x="3406358" y="5625702"/>
              </a:moveTo>
              <a:arcTo wR="2841235" hR="2841235" stAng="4711640" swAng="137672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A496BA-7B69-474C-8ECC-CE0C5FE0B18B}">
      <dsp:nvSpPr>
        <dsp:cNvPr id="0" name=""/>
        <dsp:cNvSpPr/>
      </dsp:nvSpPr>
      <dsp:spPr>
        <a:xfrm>
          <a:off x="3617351" y="5142975"/>
          <a:ext cx="2187240" cy="14217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err="1">
              <a:latin typeface="Libian TC" panose="02010600040101010101" pitchFamily="2" charset="-120"/>
              <a:ea typeface="Libian TC" panose="02010600040101010101" pitchFamily="2" charset="-120"/>
            </a:rPr>
            <a:t>搜集资料</a:t>
          </a:r>
          <a:endParaRPr lang="en-GB" sz="3500" kern="1200" dirty="0">
            <a:latin typeface="Libian TC" panose="02010600040101010101" pitchFamily="2" charset="-120"/>
            <a:ea typeface="Libian TC" panose="02010600040101010101" pitchFamily="2" charset="-120"/>
          </a:endParaRPr>
        </a:p>
      </dsp:txBody>
      <dsp:txXfrm>
        <a:off x="3686753" y="5212377"/>
        <a:ext cx="2048436" cy="1282902"/>
      </dsp:txXfrm>
    </dsp:sp>
    <dsp:sp modelId="{1C121F2A-5072-F240-BB0F-851D92457D00}">
      <dsp:nvSpPr>
        <dsp:cNvPr id="0" name=""/>
        <dsp:cNvSpPr/>
      </dsp:nvSpPr>
      <dsp:spPr>
        <a:xfrm>
          <a:off x="3539772" y="713984"/>
          <a:ext cx="5682471" cy="5682471"/>
        </a:xfrm>
        <a:custGeom>
          <a:avLst/>
          <a:gdLst/>
          <a:ahLst/>
          <a:cxnLst/>
          <a:rect l="0" t="0" r="0" b="0"/>
          <a:pathLst>
            <a:path>
              <a:moveTo>
                <a:pt x="474921" y="4413870"/>
              </a:moveTo>
              <a:arcTo wR="2841235" hR="2841235" stAng="8783537" swAng="2196794"/>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9FCED8-DC29-B24C-B64A-45DE570DDDAD}">
      <dsp:nvSpPr>
        <dsp:cNvPr id="0" name=""/>
        <dsp:cNvSpPr/>
      </dsp:nvSpPr>
      <dsp:spPr>
        <a:xfrm>
          <a:off x="2585212" y="1966377"/>
          <a:ext cx="2187240" cy="14217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dirty="0" err="1">
              <a:latin typeface="Libian TC" panose="02010600040101010101" pitchFamily="2" charset="-120"/>
              <a:ea typeface="Libian TC" panose="02010600040101010101" pitchFamily="2" charset="-120"/>
            </a:rPr>
            <a:t>学习动机</a:t>
          </a:r>
          <a:endParaRPr lang="en-GB" sz="3500" kern="1200" dirty="0">
            <a:latin typeface="Libian TC" panose="02010600040101010101" pitchFamily="2" charset="-120"/>
            <a:ea typeface="Libian TC" panose="02010600040101010101" pitchFamily="2" charset="-120"/>
          </a:endParaRPr>
        </a:p>
      </dsp:txBody>
      <dsp:txXfrm>
        <a:off x="2654614" y="2035779"/>
        <a:ext cx="2048436" cy="1282902"/>
      </dsp:txXfrm>
    </dsp:sp>
    <dsp:sp modelId="{73B94519-785E-1240-B5A2-05C5CB46ADC8}">
      <dsp:nvSpPr>
        <dsp:cNvPr id="0" name=""/>
        <dsp:cNvSpPr/>
      </dsp:nvSpPr>
      <dsp:spPr>
        <a:xfrm>
          <a:off x="3539772" y="713984"/>
          <a:ext cx="5682471" cy="5682471"/>
        </a:xfrm>
        <a:custGeom>
          <a:avLst/>
          <a:gdLst/>
          <a:ahLst/>
          <a:cxnLst/>
          <a:rect l="0" t="0" r="0" b="0"/>
          <a:pathLst>
            <a:path>
              <a:moveTo>
                <a:pt x="494934" y="1238896"/>
              </a:moveTo>
              <a:arcTo wR="2841235" hR="2841235" stAng="12859800" swAng="196217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14:50:47.258"/>
    </inkml:context>
    <inkml:brush xml:id="br0">
      <inkml:brushProperty name="width" value="0.35" units="cm"/>
      <inkml:brushProperty name="height" value="0.35" units="cm"/>
      <inkml:brushProperty name="color" value="#FFFFFF"/>
    </inkml:brush>
  </inkml:definitions>
  <inkml:trace contextRef="#ctx0" brushRef="#br0">1 1 24575,'61'0'0,"8"0"0,7 2 0,9 6 0,7 1 0,1 3 0,0-2 0,-4-3 0,-7-2 0,-9-2 0,-15-3 0,-13 0 0,-13 0 0,-8 0 0,-11 0 0,-1 0 0,-6 0 0,3 0 0,2 0 0,0 0 0,0 0 0,0 1 0,4 1 0,-1 0 0,0 2 0,-5-1 0,-2-1 0,2 7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9T06:51:01.744"/>
    </inkml:context>
    <inkml:brush xml:id="br0">
      <inkml:brushProperty name="width" value="0.35" units="cm"/>
      <inkml:brushProperty name="height" value="0.35" units="cm"/>
      <inkml:brushProperty name="color" value="#FFFFFF"/>
    </inkml:brush>
  </inkml:definitions>
  <inkml:trace contextRef="#ctx0" brushRef="#br0">0 0 24575,'95'0'0,"-1"0"0,0 0 0,0 0 0,0 0 0,5 0 0,5 0 0,-2 0 0,-9 0 0,-16 0 0,-6 0 0,-4 0 0,18 0 0,9 0 0,-16 0 0,3 0 0,9 0 0,-9 0 0,-44 0 0,19 4 0,-53 0 0,-56 5 0,6-4 0,-3 1 0,-5 0 0,2-2 0,0 0-389,-1 2 1,-1 2 388,-11 3 0,-3 0-492,6-3 0,-1 0 357,-6 7 1,2-1 134,16-6 0,1 0 0,-5 2 0,1 1 0,-23 1-115,-10 1 115,11 0 0,17-1 0,9-6 723,23-1-723,-11 0 983,26-4-673,-11 4-181,16-5-129,44 0 0,-3 0 0,57 0 0,-10 0-492,-25 0 0,2 0 0,-3 1 0,1-2 430,17-5 0,1-2-430,-7 3 0,0-1 318,15-5 0,-2-1 174,-26 4 0,-1 2 0,14-2 0,-2 1 0,17 0-113,7-5 113,-12 11 0,-30-4 0,-3 5 983,-23 0-39,-2 0 39,-10 0-820,0 0 1,1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9T06:51:04.308"/>
    </inkml:context>
    <inkml:brush xml:id="br0">
      <inkml:brushProperty name="width" value="0.35" units="cm"/>
      <inkml:brushProperty name="height" value="0.35" units="cm"/>
      <inkml:brushProperty name="color" value="#FFFFFF"/>
    </inkml:brush>
  </inkml:definitions>
  <inkml:trace contextRef="#ctx0" brushRef="#br0">1 34 24575,'40'-4'0,"8"0"0,4 4 0,14 6 0,20-5-984,12 11 492,-30-7 0,1-1 270,-4 0 0,1 0 222,13 0 0,1 0 0,-5-4 0,1 0 0,3 0 0,2 0-492,0 0 0,1 0 92,4 0 0,1 0 400,2 0 0,0 0 0,2 0 0,-4 0 0,-18-3 0,-2 0-27,6-1 0,-3-1 27,-19-1 0,-1-1-290,9-1 1,-1 1 289,-4 3 0,-3 0 983,29-2-954,-5 1 954,-22 3-41,-3-3 41,-12 5-804,-2 0 551,-6 0-730,0 0 0,-5 0 0,4 0 0,-5 0 0,7 0 0,-7 0 0,5 0 0,-4 0 0,8 0 0,-7 0 0,0 0 0,-7 0 0,-1 0 0,0 0 0,0 4 0,1-3 0,-1 3 0,0 0 0,1-3 0,4 3 0,-3-4 0,9 0 0,-10 0 0,10 0 0,-9 0 0,3 0 0,4 0 0,-7 0 0,2 0 0,-9 0 0,-5 0 0,0 0 0,4 4 0,-6 0 0,1 8 0,-7-3 0,0 2 0,0-3 0,0 5 0,0 1 0,0 9 0,0 2 0,0 5 0,0-5 0,0-1 0,0-6 0,0-4 0,0 3 0,0-7 0,0 2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9T06:51:05.686"/>
    </inkml:context>
    <inkml:brush xml:id="br0">
      <inkml:brushProperty name="width" value="0.35" units="cm"/>
      <inkml:brushProperty name="height" value="0.35" units="cm"/>
      <inkml:brushProperty name="color" value="#FFFFFF"/>
    </inkml:brush>
  </inkml:definitions>
  <inkml:trace contextRef="#ctx0" brushRef="#br0">0 90 24575,'75'0'0,"5"0"0,-19 0 0,13 0 0,-5 0 0,16-6 0,-6 5 0,-2-5 0,-10 6 0,-8 0 0,-12 0 0,-4 0 0,-13 0 0,-10 0 0,3 0 0,-9 0 0,4 0 0,0 0 0,1 0 0,-5-4 0,3 3 0,-8-3 0,4 4 0,-5 0 0,0 0 0,1-10 0,-1 8 0,5-13 0,1 14 0,4-3 0,-4 4 0,3-4 0,-7 3 0,2-3 0,1 4 0,1 0 0,0 0 0,3 0 0,-8-4 0,9 3 0,-9-3 0,4 4 0,-5 0 0,0 0 0,4 0 0,-3 0 0,3 0 0,-3-3 0,-1 2 0,4-3 0,-3 4 0,3 0 0,-4 0 0,1 0 0,3-4 0,-2 3 0,3-3 0,-5 4 0,0 0 0,4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9T06:51:10.280"/>
    </inkml:context>
    <inkml:brush xml:id="br0">
      <inkml:brushProperty name="width" value="0.35" units="cm"/>
      <inkml:brushProperty name="height" value="0.35" units="cm"/>
      <inkml:brushProperty name="color" value="#FFFFFF"/>
    </inkml:brush>
  </inkml:definitions>
  <inkml:trace contextRef="#ctx0" brushRef="#br0">179 0 24575,'0'39'0,"0"8"0,0-21 0,0 16 0,0-4 0,0-1 0,0-1 0,0 0 0,0 2 0,0 0 0,0-2 0,0-6 0,0-6 0,0 5 0,0-4 0,0 0 0,0 3 0,0-8 0,0 3 0,0-5 0,0 1 0,4-6 0,-3 5 0,3-5 0,-21-44 0,-13-10 0,-3-5 0,-2-20 0,0 14 0,6 11 0,25 31 0,-1-2 0,5 4 0,0 0 0,8-4 0,7 6 0,9-5 0,12 5 0,1 0 0,13-4 0,2 8 0,14-8 0,2 8 0,25-3 0,-27 5 0,23-6 0,-27 4 0,-11 0 0,2-1 0,15 3 0,-17-3 0,-1 0 0,11 2 0,15-5 0,-1 6 0,1 0 0,-9 0 0,7 0 0,-13 0 0,13 0 0,-14 0 0,7 0 0,-8 0 0,-1 0 0,-6 0 0,5 0 0,-12 0 0,11 0 0,-11 0 0,4 0 0,-5 0 0,-6 0 0,4 0 0,-5 0 0,7 0 0,18 0 0,-7 0 0,15 0 0,-18 0 0,5 0 0,-5 0 0,6 0 0,1 0 0,7 6 0,-5-5 0,4 5 0,-6-1 0,0 1 0,-7 1 0,-2 3 0,-7-9 0,-6 8 0,-6-8 0,1 4 0,-16-2 0,4-2 0,-7 3 0,1-4 0,-1 0 0,4 0 0,-3 0 0,9 0 0,-3 0 0,3 0 0,-4 0 0,4 0 0,-3 0 0,8 0 0,-3 0 0,5 0 0,6-5 0,-4-1 0,4-4 0,-6-1 0,-6 2 0,-5 3 0,-6 2 0,-1 0 0,-3 3 0,-1 8 0,-4 3 0,-8 10 0,3-2 0,-3 0 0,0 0 0,3 6 0,-8 1 0,4 5 0,-1-6 0,-3 0 0,4-6 0,-4 0 0,4-4 0,-3-1 0,7-5 0,-6 0 0,2 1 0,-3-5 0,-4 0 0,3-4 0,-7 0 0,-3 0 0,-12 0 0,-1 0 0,-10 0 0,-10 0 0,11 0 0,-22 0 0,24 0 0,-5 0 0,8 0 0,6 0 0,5 0 0,-16 0 0,18 0 0,-14 0 0,1 0 0,8 0 0,-27-6 0,15 5 0,-16-9 0,10 3 0,-4 1 0,6-4 0,0 9 0,0-4 0,1 5 0,-1-5 0,0 4 0,-22-4 0,2 5 0,-30-6 0,0 5-421,13-5 421,-18-1 0,20 0 0,23 1 0,0-1 0,-21-5 0,-6 5 0,39 2 0,7 1 0,0 3 0,7-4 0,5 5 421,-4 0-421,5 0 0,-7 0 0,7 0 0,0 0 0,0 0 0,9 0 0,-7 0 0,12 0 0,-3 0 0,5 0 0,0 0 0,-5 0 0,-6 0 0,-1 0 0,-15 0 0,3 0 0,-26 0 0,-9 0 0,3 0 0,0-5 0,27 4 0,6-4 0,7 5 0,10 0 0,1 0 0,5-3 0,0 2 0,0-7 0,0 4 0,4-4 0,-7 3 0,1 1 0,-13 0 0,4 3 0,-10-3 0,9 4 0,-8-5 0,8 4 0,-4-8 0,10 8 0,2-3 0,3 4 0,-2 0 0,2 0 0,-6 0 0,6 0 0,-8 0 0,8 0 0,-4 0 0,5 0 0,0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9T06:51:13.372"/>
    </inkml:context>
    <inkml:brush xml:id="br0">
      <inkml:brushProperty name="width" value="0.35" units="cm"/>
      <inkml:brushProperty name="height" value="0.35" units="cm"/>
      <inkml:brushProperty name="color" value="#FFFFFF"/>
    </inkml:brush>
  </inkml:definitions>
  <inkml:trace contextRef="#ctx0" brushRef="#br0">196 43 24575,'16'25'0,"10"2"0,-19-13 0,16 5 0,-9-1 0,4 1 0,0-1 0,6-4 0,0 5 0,1-5 0,10 7 0,-9-6 0,9 4 0,-5-8 0,6 4 0,2-5 0,5 1 0,8 0 0,0 1 0,1-1 0,4 1 0,-4-6 0,0-1 0,-2 0 0,-7-4 0,0 4 0,-5-1 0,4-3 0,-11 8 0,0-8 0,-2 4 0,-10-1 0,5-3 0,-6 3 0,-5 0 0,0-3 0,-5 2 0,1-3 0,2 7 0,-2-5 0,3 9 0,-4-7 0,1 5 0,-1-1 0,0 0 0,0 0 0,-3 1 0,2-1 0,-6 0 0,3 4 0,-4-3 0,-9-2 0,-6-3 0,-23-4 0,-15 0 0,-8 0 0,-13 0 0,6 0 0,-8 0 0,0 0 0,8-5 0,8 3 0,9-8 0,8 4 0,5 0 0,2-3 0,0 3 0,4 0 0,-10-4 0,11 9 0,-6-9 0,7 9 0,5-7 0,2 7 0,9-7 0,1 7 0,5-3 0,-1 4 0,-2 0 0,-6 0 0,-2 0 0,-3 0 0,4 0 0,0 0 0,-1 0 0,5 0 0,2-3 0,3 2 0,1-3 0,-4 0 0,-5 4 0,-1-8 0,-9 7 0,2-8 0,0 8 0,2-8 0,4 8 0,1-7 0,4 7 0,5-7 0,2 7 0,6-9 0,8 0 0,4-3 0,16 0 0,-7 4 0,8-5 0,-3 3 0,5-8 0,13-4 0,-15 6 0,14-8 0,-18 14 0,1-7 0,-2 7 0,-5-2 0,-4 8 0,-1-3 0,-5 7 0,0-6 0,1 6 0,2-10 0,8 5 0,5-7 0,19-9 0,-4 9 0,11-14 0,-13 11 0,6-1 0,-17 3 0,3 4 0,-15 5 0,-1 1 0,-5 4 0,0 0 0,-3 14 0,-2-7 0,1 12 0,1-11 0,3 5 0,1-4 0,4 8 0,5-2 0,2 3 0,3-3 0,0 3 0,2-3 0,5 5 0,6 1 0,-4-1 0,3-4 0,-10 2 0,-2-3 0,-4-1 0,-1-1 0,-4-4 0,-2-1 0,-4 1 0,1-5 0,-1 0 0,0-4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9T06:51:16.314"/>
    </inkml:context>
    <inkml:brush xml:id="br0">
      <inkml:brushProperty name="width" value="0.35" units="cm"/>
      <inkml:brushProperty name="height" value="0.35" units="cm"/>
      <inkml:brushProperty name="color" value="#FFFFFF"/>
    </inkml:brush>
  </inkml:definitions>
  <inkml:trace contextRef="#ctx0" brushRef="#br0">70 31 24575,'0'56'0,"0"-9"0,0 34 0,0-32 0,-5 39 0,-2-32 0,-6 17 0,1-14 0,1-6 0,0-9 0,5-13 0,2-8 0,4-9 0,0-1 0,0-5 0,10-3 0,-4-1 0,19-4 0,-9 0 0,18 0 0,-8 0 0,16 0 0,3 0 0,0 0 0,13 0 0,8 0 0,-10 0 0,23 0 0,-17 0 0,7 0 0,5 0 0,-14 0 0,7 0 0,-9 0 0,-6-5 0,-7 3 0,-9-3 0,-11 5 0,-2 0 0,-5 0 0,-4 0 0,-1 0 0,-5 0 0,-32-16 0,1 2 0,-36-20 0,19 12 0,-8-6 0,3 1 0,0 4 0,-7-11 0,13 6 0,1 0 0,7 2 0,-1 0 0,7 5 0,-5-5 0,4 1 0,-5 4 0,0-5 0,1 6 0,-1 0 0,7 0 0,0 5 0,6 2 0,4 4 0,1 0 0,5 5 0,0 0 0,-4 4 0,4 0 0,-4-4 0,4 4 0,0-7 0,-5 2 0,-1-4 0,-4 0 0,0-1 0,4 2 0,-3-1 0,7 0 0,-3 0 0,5 1 0,3 0 0,-2 3 0,6-6 0,-3 2 0,4-3 0,0 1 0,0 2 0,0 1 0,0-3 0,7 5 0,2-1 0,4 7 0,-1 0 0,-4 0 0,0 0 0,4 0 0,2 0 0,-1 0 0,4 0 0,-3 0 0,-1 0 0,5 4 0,-9 6 0,14 0 0,-8 7 0,14-1 0,-9-2 0,8 5 0,-3-4 0,5 5 0,-5-1 0,3-4 0,-3 4 0,5-4 0,0 5 0,-5-5 0,-1 3 0,-6-8 0,0 4 0,-4-6 0,-1 1 0,-5-1 0,0-3 0,0-2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9T08:06:01.204"/>
    </inkml:context>
    <inkml:brush xml:id="br0">
      <inkml:brushProperty name="width" value="0.35" units="cm"/>
      <inkml:brushProperty name="height" value="0.35" units="cm"/>
      <inkml:brushProperty name="color" value="#FFFFFF"/>
    </inkml:brush>
  </inkml:definitions>
  <inkml:trace contextRef="#ctx0" brushRef="#br0">311 1 24575,'35'0'0,"5"0"0,-13 0 0,4 0 0,-7 0 0,1 0 0,-1 0 0,-5 0 0,4 0 0,-11 0 0,5 0 0,-6 0 0,0 0 0,0 0 0,0 0 0,-5 9 0,-2 2 0,-4 4 0,0 0 0,-5-9 0,4 3 0,-9-3 0,4 4 0,-5-4 0,6 4 0,-4-5 0,7 5 0,-2 0 0,-1 0 0,4 0 0,-9 1 0,9-1 0,-9 0 0,9 1 0,-9-1 0,9 1 0,-9-1 0,9 1 0,-4-1 0,0 1 0,4-1 0,-9 1 0,9 0 0,-4-1 0,0 1 0,4 0 0,-4-1 0,0 1 0,4 0 0,-9 0 0,9-1 0,-4 1 0,5 0 0,-5-1 0,3 1 0,-3 0 0,0 0 0,4-1 0,-9-4 0,9 8 0,-4-7 0,0 3 0,-1 3 0,0-6 0,-3 3 0,7 0 0,-8-4 0,9 4 0,-8 1 0,7 0 0,-7-6 0,3 9 0,0-8 0,-4 4 0,9-1 0,-9-3 0,5 5 0,-1-1 0,-3-4 0,2 7 0,1-6 0,-4 4 0,9-2 0,-9-3 0,4 5 0,0-1 0,-3 1 0,8-1 0,-9 0 0,9 0 0,-4 0 0,1 1 0,-2-1 0,0 0 0,-4-4 0,9 3 0,-9-3 0,4 5 0,-5-1 0,5 0 0,-3-4 0,3 7 0,-4-7 0,-1 9 0,5-5 0,-3 0 0,3 1 0,-5-6 0,5 5 0,-3-5 0,3 1 0,-4 8 0,4-8 0,-3 5 0,8-2 0,-9-4 0,0 6 0,3-1 0,-8-4 0,14 3 0,-9-3 0,4 5 0,0-1 0,-4-4 0,9 4 0,-9-5 0,32-17 0,-25 7 0,25-19 0,-26 14 0,4-1 0,0 0 0,0 1 0,0-1 0,0 1 0,0-1 0,0 1 0,0 0 0,0 0 0,0 0 0,0-1 0,0 1 0,0 0 0,0 0 0,4-1 0,-3 1 0,4-1 0,-5 0 0,5 0 0,-4-5 0,4 3 0,0-9 0,2 4 0,5-6 0,-5 0 0,4 0 0,-10 6 0,5 1 0,-6 6 0,0 1 0,0 0 0,0 0 0,0-1 0,0 1 0,0-7 0,0 4 0,0-9 0,0 10 0,0-5 0,0 6 0,0 1 0,0-1 0,5 44 0,-4-23 0,4 40 0,-5-38 0,0 11 0,0-11 0,0 10 0,0-10 0,0 5 0,0-7 0,0 1 0,0 0 0,0-1 0,0 1 0,0 0 0,0-1 0,0 1 0,0 0 0,0 0 0,0 5 0,0-4 0,0 5 0,0-6 0,0-1 0,0 1 0,0 0 0,0 0 0,0-1 0,0 1 0,0 0 0,0-1 0,0 1 0,0-1 0,0 0 0,0 0 0,0 0 0,0 1 0,0-1 0,0 0 0,0 0 0,0 1 0,0-1 0,0 0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C1510-BBDB-C941-8516-2FDAFAD7C497}" type="datetimeFigureOut">
              <a:rPr lang="en-US" smtClean="0"/>
              <a:t>5/12/23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02F8C-258B-D84F-A8AB-3420B74A0A4B}" type="slidenum">
              <a:rPr lang="en-US" smtClean="0"/>
              <a:t>‹#›</a:t>
            </a:fld>
            <a:endParaRPr lang="en-US"/>
          </a:p>
        </p:txBody>
      </p:sp>
    </p:spTree>
    <p:extLst>
      <p:ext uri="{BB962C8B-B14F-4D97-AF65-F5344CB8AC3E}">
        <p14:creationId xmlns:p14="http://schemas.microsoft.com/office/powerpoint/2010/main" val="596870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7030A0"/>
                </a:solidFill>
                <a:latin typeface="Libian TC" panose="02010600040101010101" pitchFamily="2" charset="-120"/>
                <a:ea typeface="Libian TC" panose="02010600040101010101" pitchFamily="2" charset="-120"/>
              </a:rPr>
              <a:t>有效的课堂管理可以帮助老师建立良好的教学氛围</a:t>
            </a:r>
            <a:r>
              <a:rPr lang="zh-CN" altLang="en-US" dirty="0">
                <a:solidFill>
                  <a:srgbClr val="7030A0"/>
                </a:solidFill>
                <a:latin typeface="Libian TC" panose="02010600040101010101" pitchFamily="2" charset="-120"/>
                <a:ea typeface="Libian TC" panose="02010600040101010101" pitchFamily="2" charset="-120"/>
              </a:rPr>
              <a:t>、成功执行教学步骤的人同时达到教学目标。</a:t>
            </a:r>
            <a:br>
              <a:rPr lang="en-HK" altLang="zh-CN" dirty="0">
                <a:solidFill>
                  <a:srgbClr val="7030A0"/>
                </a:solidFill>
                <a:latin typeface="Libian TC" panose="02010600040101010101" pitchFamily="2" charset="-120"/>
                <a:ea typeface="Libian TC" panose="02010600040101010101" pitchFamily="2" charset="-120"/>
              </a:rPr>
            </a:br>
            <a:br>
              <a:rPr lang="en-HK" altLang="zh-CN" dirty="0">
                <a:solidFill>
                  <a:srgbClr val="7030A0"/>
                </a:solidFill>
                <a:latin typeface="Libian TC" panose="02010600040101010101" pitchFamily="2" charset="-120"/>
                <a:ea typeface="Libian TC" panose="02010600040101010101" pitchFamily="2" charset="-120"/>
              </a:rPr>
            </a:br>
            <a:r>
              <a:rPr lang="zh-CN" altLang="en-US" dirty="0">
                <a:solidFill>
                  <a:srgbClr val="7030A0"/>
                </a:solidFill>
                <a:latin typeface="Libian TC" panose="02010600040101010101" pitchFamily="2" charset="-120"/>
                <a:ea typeface="Libian TC" panose="02010600040101010101" pitchFamily="2" charset="-120"/>
              </a:rPr>
              <a:t>老师获得正确的教学资讯，同时可以有效激发学习参与度，提高学习动机。学生需要正向的反馈了解如何改进的方向与方法。</a:t>
            </a:r>
            <a:endParaRPr lang="en-US" dirty="0"/>
          </a:p>
        </p:txBody>
      </p:sp>
      <p:sp>
        <p:nvSpPr>
          <p:cNvPr id="4" name="Slide Number Placeholder 3"/>
          <p:cNvSpPr>
            <a:spLocks noGrp="1"/>
          </p:cNvSpPr>
          <p:nvPr>
            <p:ph type="sldNum" sz="quarter" idx="5"/>
          </p:nvPr>
        </p:nvSpPr>
        <p:spPr/>
        <p:txBody>
          <a:bodyPr/>
          <a:lstStyle/>
          <a:p>
            <a:fld id="{26402F8C-258B-D84F-A8AB-3420B74A0A4B}" type="slidenum">
              <a:rPr lang="en-US" smtClean="0"/>
              <a:t>3</a:t>
            </a:fld>
            <a:endParaRPr lang="en-US"/>
          </a:p>
        </p:txBody>
      </p:sp>
    </p:spTree>
    <p:extLst>
      <p:ext uri="{BB962C8B-B14F-4D97-AF65-F5344CB8AC3E}">
        <p14:creationId xmlns:p14="http://schemas.microsoft.com/office/powerpoint/2010/main" val="319811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26</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27</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zh-CN" altLang="en-US" dirty="0"/>
              <a:t> </a:t>
            </a:r>
            <a:r>
              <a:rPr kumimoji="1" lang="en-US" altLang="zh-CN" dirty="0"/>
              <a:t>After</a:t>
            </a:r>
            <a:r>
              <a:rPr kumimoji="1" lang="zh-CN" altLang="en-US" dirty="0"/>
              <a:t> </a:t>
            </a:r>
            <a:r>
              <a:rPr kumimoji="1" lang="en-US" altLang="zh-CN" dirty="0"/>
              <a:t>reading</a:t>
            </a:r>
            <a:r>
              <a:rPr kumimoji="1" lang="zh-CN" altLang="en-US" dirty="0"/>
              <a:t> </a:t>
            </a:r>
            <a:r>
              <a:rPr kumimoji="1" lang="en-US" altLang="zh-CN" dirty="0"/>
              <a:t>a</a:t>
            </a:r>
            <a:r>
              <a:rPr kumimoji="1" lang="zh-CN" altLang="en-US" dirty="0"/>
              <a:t>n </a:t>
            </a:r>
            <a:r>
              <a:rPr kumimoji="1" lang="en-US" altLang="zh-CN" dirty="0"/>
              <a:t>article</a:t>
            </a:r>
            <a:r>
              <a:rPr kumimoji="1" lang="zh-CN" altLang="en-US" dirty="0"/>
              <a:t> </a:t>
            </a:r>
            <a:r>
              <a:rPr kumimoji="1" lang="en-US" altLang="zh-CN" dirty="0"/>
              <a:t>or</a:t>
            </a:r>
            <a:r>
              <a:rPr kumimoji="1" lang="zh-CN" altLang="en-US" dirty="0"/>
              <a:t> </a:t>
            </a:r>
            <a:r>
              <a:rPr kumimoji="1" lang="en-US" altLang="zh-CN" dirty="0"/>
              <a:t>short</a:t>
            </a:r>
            <a:r>
              <a:rPr kumimoji="1" lang="zh-CN" altLang="en-US" dirty="0"/>
              <a:t> </a:t>
            </a:r>
            <a:r>
              <a:rPr kumimoji="1" lang="en-US" altLang="zh-CN" dirty="0"/>
              <a:t>essay</a:t>
            </a:r>
            <a:r>
              <a:rPr kumimoji="1" lang="zh-CN" altLang="en-US" dirty="0"/>
              <a:t> </a:t>
            </a:r>
            <a:r>
              <a:rPr kumimoji="1" lang="en-US" altLang="zh-CN" dirty="0"/>
              <a:t>or</a:t>
            </a:r>
            <a:r>
              <a:rPr kumimoji="1" lang="zh-CN" altLang="en-US" dirty="0"/>
              <a:t> </a:t>
            </a:r>
            <a:r>
              <a:rPr kumimoji="1" lang="en-US" altLang="zh-CN" dirty="0"/>
              <a:t>a</a:t>
            </a:r>
            <a:r>
              <a:rPr kumimoji="1" lang="zh-CN" altLang="en-US" dirty="0"/>
              <a:t> </a:t>
            </a:r>
            <a:r>
              <a:rPr kumimoji="1" lang="en-US" altLang="zh-CN" dirty="0"/>
              <a:t>recount/</a:t>
            </a:r>
            <a:r>
              <a:rPr kumimoji="1" lang="zh-CN" altLang="en-US" dirty="0"/>
              <a:t> </a:t>
            </a:r>
            <a:r>
              <a:rPr kumimoji="1" lang="en-US" altLang="zh-CN" dirty="0"/>
              <a:t>story</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28</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29</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30</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31</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4E90D-19D4-3545-A985-C3AF210B6F2D}" type="slidenum">
              <a:rPr lang="en-US" smtClean="0"/>
              <a:t>4</a:t>
            </a:fld>
            <a:endParaRPr lang="en-US"/>
          </a:p>
        </p:txBody>
      </p:sp>
    </p:spTree>
    <p:extLst>
      <p:ext uri="{BB962C8B-B14F-4D97-AF65-F5344CB8AC3E}">
        <p14:creationId xmlns:p14="http://schemas.microsoft.com/office/powerpoint/2010/main" val="124903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4E90D-19D4-3545-A985-C3AF210B6F2D}" type="slidenum">
              <a:rPr lang="en-US" smtClean="0"/>
              <a:t>5</a:t>
            </a:fld>
            <a:endParaRPr lang="en-US"/>
          </a:p>
        </p:txBody>
      </p:sp>
    </p:spTree>
    <p:extLst>
      <p:ext uri="{BB962C8B-B14F-4D97-AF65-F5344CB8AC3E}">
        <p14:creationId xmlns:p14="http://schemas.microsoft.com/office/powerpoint/2010/main" val="2321830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你不玩学生</a:t>
            </a:r>
            <a:r>
              <a:rPr lang="zh-CN" altLang="en-US" dirty="0"/>
              <a:t>，换学生玩你！</a:t>
            </a:r>
            <a:endParaRPr lang="en-US" dirty="0"/>
          </a:p>
        </p:txBody>
      </p:sp>
      <p:sp>
        <p:nvSpPr>
          <p:cNvPr id="4" name="Slide Number Placeholder 3"/>
          <p:cNvSpPr>
            <a:spLocks noGrp="1"/>
          </p:cNvSpPr>
          <p:nvPr>
            <p:ph type="sldNum" sz="quarter" idx="5"/>
          </p:nvPr>
        </p:nvSpPr>
        <p:spPr/>
        <p:txBody>
          <a:bodyPr/>
          <a:lstStyle/>
          <a:p>
            <a:fld id="{26402F8C-258B-D84F-A8AB-3420B74A0A4B}" type="slidenum">
              <a:rPr lang="en-US" smtClean="0"/>
              <a:t>7</a:t>
            </a:fld>
            <a:endParaRPr lang="en-US"/>
          </a:p>
        </p:txBody>
      </p:sp>
    </p:spTree>
    <p:extLst>
      <p:ext uri="{BB962C8B-B14F-4D97-AF65-F5344CB8AC3E}">
        <p14:creationId xmlns:p14="http://schemas.microsoft.com/office/powerpoint/2010/main" val="61218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en-US" altLang="zh-CN" dirty="0"/>
              <a:t>Pre-assess</a:t>
            </a:r>
            <a:r>
              <a:rPr kumimoji="1" lang="zh-CN" altLang="en-US" dirty="0"/>
              <a:t> </a:t>
            </a:r>
            <a:r>
              <a:rPr kumimoji="1" lang="en-US" altLang="zh-CN" dirty="0"/>
              <a:t>student’s</a:t>
            </a:r>
            <a:r>
              <a:rPr kumimoji="1" lang="zh-CN" altLang="en-US" dirty="0"/>
              <a:t> </a:t>
            </a:r>
            <a:r>
              <a:rPr kumimoji="1" lang="en-US" altLang="zh-CN" dirty="0"/>
              <a:t>prior</a:t>
            </a:r>
            <a:r>
              <a:rPr kumimoji="1" lang="zh-CN" altLang="en-US" dirty="0"/>
              <a:t> </a:t>
            </a:r>
            <a:r>
              <a:rPr kumimoji="1" lang="en-US" altLang="zh-CN" dirty="0"/>
              <a:t>knowledge</a:t>
            </a:r>
            <a:r>
              <a:rPr kumimoji="1" lang="zh-CN" altLang="en-US" dirty="0"/>
              <a:t> </a:t>
            </a:r>
            <a:r>
              <a:rPr kumimoji="1" lang="en-US" altLang="zh-CN" dirty="0"/>
              <a:t>and</a:t>
            </a:r>
            <a:r>
              <a:rPr kumimoji="1" lang="zh-CN" altLang="en-US" dirty="0"/>
              <a:t> </a:t>
            </a:r>
            <a:r>
              <a:rPr kumimoji="1" lang="en-US" altLang="zh-CN" dirty="0"/>
              <a:t>needs,</a:t>
            </a:r>
            <a:r>
              <a:rPr kumimoji="1" lang="zh-CN" altLang="en-US" dirty="0"/>
              <a:t> </a:t>
            </a:r>
            <a:r>
              <a:rPr kumimoji="1" lang="en-US" altLang="zh-CN" dirty="0"/>
              <a:t>without</a:t>
            </a:r>
            <a:r>
              <a:rPr kumimoji="1" lang="zh-CN" altLang="en-US" dirty="0"/>
              <a:t> </a:t>
            </a:r>
            <a:r>
              <a:rPr kumimoji="1" lang="en-US" altLang="zh-CN" dirty="0"/>
              <a:t>knowing</a:t>
            </a:r>
            <a:r>
              <a:rPr kumimoji="1" lang="zh-CN" altLang="en-US" dirty="0"/>
              <a:t> </a:t>
            </a:r>
            <a:r>
              <a:rPr kumimoji="1" lang="en-US" altLang="zh-CN" dirty="0"/>
              <a:t>where</a:t>
            </a:r>
            <a:r>
              <a:rPr kumimoji="1" lang="zh-CN" altLang="en-US" dirty="0"/>
              <a:t> </a:t>
            </a:r>
            <a:r>
              <a:rPr kumimoji="1" lang="en-US" altLang="zh-CN" dirty="0"/>
              <a:t>they</a:t>
            </a:r>
            <a:r>
              <a:rPr kumimoji="1" lang="zh-CN" altLang="en-US" dirty="0"/>
              <a:t> </a:t>
            </a:r>
            <a:r>
              <a:rPr kumimoji="1" lang="en-US" altLang="zh-CN" dirty="0"/>
              <a:t>are,</a:t>
            </a:r>
            <a:r>
              <a:rPr kumimoji="1" lang="zh-CN" altLang="en-US" dirty="0"/>
              <a:t> </a:t>
            </a:r>
            <a:r>
              <a:rPr kumimoji="1" lang="en-US" altLang="zh-CN" dirty="0"/>
              <a:t>how</a:t>
            </a:r>
            <a:r>
              <a:rPr kumimoji="1" lang="zh-CN" altLang="en-US" dirty="0"/>
              <a:t> </a:t>
            </a:r>
            <a:r>
              <a:rPr kumimoji="1" lang="en-US" altLang="zh-CN" dirty="0"/>
              <a:t>are</a:t>
            </a:r>
            <a:r>
              <a:rPr kumimoji="1" lang="zh-CN" altLang="en-US" dirty="0"/>
              <a:t> </a:t>
            </a:r>
            <a:r>
              <a:rPr kumimoji="1" lang="en-US" altLang="zh-CN" dirty="0"/>
              <a:t>you</a:t>
            </a:r>
            <a:r>
              <a:rPr kumimoji="1" lang="zh-CN" altLang="en-US" dirty="0"/>
              <a:t> </a:t>
            </a:r>
            <a:r>
              <a:rPr kumimoji="1" lang="en-US" altLang="zh-CN" dirty="0"/>
              <a:t>going</a:t>
            </a:r>
            <a:r>
              <a:rPr kumimoji="1" lang="zh-CN" altLang="en-US" dirty="0"/>
              <a:t> </a:t>
            </a:r>
            <a:r>
              <a:rPr kumimoji="1" lang="en-US" altLang="zh-CN" dirty="0"/>
              <a:t>to</a:t>
            </a:r>
            <a:r>
              <a:rPr kumimoji="1" lang="zh-CN" altLang="en-US" dirty="0"/>
              <a:t> </a:t>
            </a:r>
            <a:r>
              <a:rPr kumimoji="1" lang="en-US" altLang="zh-CN" dirty="0"/>
              <a:t>set</a:t>
            </a:r>
            <a:r>
              <a:rPr kumimoji="1" lang="zh-CN" altLang="en-US" dirty="0"/>
              <a:t> </a:t>
            </a:r>
            <a:r>
              <a:rPr kumimoji="1" lang="en-US" altLang="zh-CN" dirty="0"/>
              <a:t>the</a:t>
            </a:r>
            <a:r>
              <a:rPr kumimoji="1" lang="zh-CN" altLang="en-US" dirty="0"/>
              <a:t> </a:t>
            </a:r>
            <a:r>
              <a:rPr kumimoji="1" lang="en-US" altLang="zh-CN" dirty="0"/>
              <a:t>goals</a:t>
            </a:r>
            <a:r>
              <a:rPr kumimoji="1" lang="zh-CN" altLang="en-US" dirty="0"/>
              <a:t> </a:t>
            </a:r>
            <a:r>
              <a:rPr kumimoji="1" lang="en-US" altLang="zh-CN" dirty="0"/>
              <a:t>and</a:t>
            </a:r>
            <a:r>
              <a:rPr kumimoji="1" lang="zh-CN" altLang="en-US" dirty="0"/>
              <a:t> </a:t>
            </a:r>
            <a:r>
              <a:rPr kumimoji="1" lang="en-US" altLang="zh-CN" dirty="0"/>
              <a:t>objectives,,</a:t>
            </a:r>
            <a:r>
              <a:rPr kumimoji="1" lang="zh-CN" altLang="en-US" dirty="0"/>
              <a:t> </a:t>
            </a:r>
            <a:r>
              <a:rPr kumimoji="1" lang="en-US" altLang="zh-CN" dirty="0"/>
              <a:t>choose</a:t>
            </a:r>
            <a:r>
              <a:rPr kumimoji="1" lang="zh-CN" altLang="en-US" dirty="0"/>
              <a:t> </a:t>
            </a:r>
            <a:r>
              <a:rPr kumimoji="1" lang="en-US" altLang="zh-CN" dirty="0"/>
              <a:t>the</a:t>
            </a:r>
            <a:r>
              <a:rPr kumimoji="1" lang="zh-CN" altLang="en-US" dirty="0"/>
              <a:t> </a:t>
            </a:r>
            <a:r>
              <a:rPr kumimoji="1" lang="en-US" altLang="zh-CN" dirty="0"/>
              <a:t>content,</a:t>
            </a:r>
            <a:r>
              <a:rPr kumimoji="1" lang="zh-CN" altLang="en-US" dirty="0"/>
              <a:t> </a:t>
            </a:r>
            <a:r>
              <a:rPr kumimoji="1" lang="en-US" altLang="zh-CN" dirty="0"/>
              <a:t>decide</a:t>
            </a:r>
            <a:r>
              <a:rPr kumimoji="1" lang="zh-CN" altLang="en-US" dirty="0"/>
              <a:t> </a:t>
            </a:r>
            <a:r>
              <a:rPr kumimoji="1" lang="en-US" altLang="zh-CN" dirty="0"/>
              <a:t>how</a:t>
            </a:r>
            <a:r>
              <a:rPr kumimoji="1" lang="zh-CN" altLang="en-US" baseline="0" dirty="0"/>
              <a:t> </a:t>
            </a:r>
            <a:r>
              <a:rPr kumimoji="1" lang="en-US" altLang="zh-CN" baseline="0" dirty="0"/>
              <a:t>you</a:t>
            </a:r>
            <a:r>
              <a:rPr kumimoji="1" lang="zh-CN" altLang="en-US" baseline="0" dirty="0"/>
              <a:t> </a:t>
            </a:r>
            <a:r>
              <a:rPr kumimoji="1" lang="en-US" altLang="zh-CN" baseline="0" dirty="0"/>
              <a:t>plan</a:t>
            </a:r>
            <a:r>
              <a:rPr kumimoji="1" lang="zh-CN" altLang="en-US" baseline="0" dirty="0"/>
              <a:t> </a:t>
            </a:r>
            <a:r>
              <a:rPr kumimoji="1" lang="en-US" altLang="zh-CN" baseline="0" dirty="0"/>
              <a:t>the</a:t>
            </a:r>
            <a:r>
              <a:rPr kumimoji="1" lang="zh-CN" altLang="en-US" baseline="0" dirty="0"/>
              <a:t> </a:t>
            </a:r>
            <a:r>
              <a:rPr kumimoji="1" lang="en-US" altLang="zh-CN" baseline="0" dirty="0"/>
              <a:t>lessons,</a:t>
            </a:r>
            <a:r>
              <a:rPr kumimoji="1" lang="zh-CN" altLang="en-US" baseline="0" dirty="0"/>
              <a:t> </a:t>
            </a:r>
            <a:r>
              <a:rPr kumimoji="1" lang="en-US" altLang="zh-CN" baseline="0" dirty="0"/>
              <a:t>grouping</a:t>
            </a:r>
            <a:r>
              <a:rPr kumimoji="1" lang="zh-CN" altLang="en-US" baseline="0" dirty="0"/>
              <a:t> </a:t>
            </a:r>
            <a:r>
              <a:rPr kumimoji="1" lang="en-US" altLang="zh-CN" baseline="0" dirty="0"/>
              <a:t>and</a:t>
            </a:r>
            <a:r>
              <a:rPr kumimoji="1" lang="zh-CN" altLang="en-US" baseline="0" dirty="0"/>
              <a:t> </a:t>
            </a:r>
            <a:r>
              <a:rPr kumimoji="1" lang="en-US" altLang="zh-CN" baseline="0" dirty="0"/>
              <a:t>so</a:t>
            </a:r>
            <a:r>
              <a:rPr kumimoji="1" lang="zh-CN" altLang="en-US" baseline="0" dirty="0"/>
              <a:t> </a:t>
            </a:r>
            <a:r>
              <a:rPr kumimoji="1" lang="en-US" altLang="zh-CN" baseline="0" dirty="0"/>
              <a:t>on.</a:t>
            </a:r>
            <a:endParaRPr kumimoji="1" lang="zh-CN" altLang="en-US" dirty="0"/>
          </a:p>
        </p:txBody>
      </p:sp>
      <p:sp>
        <p:nvSpPr>
          <p:cNvPr id="4" name="Slide Number Placeholder 3"/>
          <p:cNvSpPr>
            <a:spLocks noGrp="1"/>
          </p:cNvSpPr>
          <p:nvPr>
            <p:ph type="sldNum" sz="quarter" idx="10"/>
          </p:nvPr>
        </p:nvSpPr>
        <p:spPr/>
        <p:txBody>
          <a:bodyPr/>
          <a:lstStyle/>
          <a:p>
            <a:fld id="{051C1387-E229-AC4E-8257-8BF62C14E353}" type="slidenum">
              <a:rPr kumimoji="1" lang="zh-CN" altLang="en-US" smtClean="0"/>
              <a:t>8</a:t>
            </a:fld>
            <a:endParaRPr kumimoji="1" lang="zh-CN" altLang="en-US"/>
          </a:p>
        </p:txBody>
      </p:sp>
    </p:spTree>
    <p:extLst>
      <p:ext uri="{BB962C8B-B14F-4D97-AF65-F5344CB8AC3E}">
        <p14:creationId xmlns:p14="http://schemas.microsoft.com/office/powerpoint/2010/main" val="194999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22</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a:t>
            </a:r>
            <a:r>
              <a:rPr kumimoji="1" lang="en-AU" altLang="zh-CN"/>
              <a:t>your understanding</a:t>
            </a:r>
            <a:endParaRPr kumimoji="1" lang="zh-CN" altLang="en-US"/>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23</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24</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AU" altLang="zh-CN" dirty="0"/>
              <a:t>Show FINGERS to indicate your understanding</a:t>
            </a:r>
            <a:endParaRPr kumimoji="1" lang="zh-CN" altLang="en-US" dirty="0"/>
          </a:p>
        </p:txBody>
      </p:sp>
      <p:sp>
        <p:nvSpPr>
          <p:cNvPr id="4" name="Slide Number Placeholder 3"/>
          <p:cNvSpPr>
            <a:spLocks noGrp="1"/>
          </p:cNvSpPr>
          <p:nvPr>
            <p:ph type="sldNum" sz="quarter" idx="10"/>
          </p:nvPr>
        </p:nvSpPr>
        <p:spPr/>
        <p:txBody>
          <a:bodyPr/>
          <a:lstStyle/>
          <a:p>
            <a:fld id="{FA01C7AD-2E25-8942-AF8C-5BB60598FECD}" type="slidenum">
              <a:rPr kumimoji="1" lang="zh-CN" altLang="en-US" smtClean="0"/>
              <a:t>25</a:t>
            </a:fld>
            <a:endParaRPr kumimoji="1" lang="zh-CN" altLang="en-US"/>
          </a:p>
        </p:txBody>
      </p:sp>
    </p:spTree>
    <p:extLst>
      <p:ext uri="{BB962C8B-B14F-4D97-AF65-F5344CB8AC3E}">
        <p14:creationId xmlns:p14="http://schemas.microsoft.com/office/powerpoint/2010/main" val="2566150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2395744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CB701B6-411B-4C4B-B8FB-5D32FE57C3C8}" type="datetimeFigureOut">
              <a:rPr lang="en-US" smtClean="0"/>
              <a:t>5/12/23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148271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4129196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101856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1209467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CB701B6-411B-4C4B-B8FB-5D32FE57C3C8}" type="datetimeFigureOut">
              <a:rPr lang="en-US" smtClean="0"/>
              <a:t>5/12/23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2214351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CB701B6-411B-4C4B-B8FB-5D32FE57C3C8}" type="datetimeFigureOut">
              <a:rPr lang="en-US" smtClean="0"/>
              <a:t>5/12/23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395747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122684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336771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61935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CB701B6-411B-4C4B-B8FB-5D32FE57C3C8}" type="datetimeFigureOut">
              <a:rPr lang="en-US" smtClean="0"/>
              <a:t>5/12/23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282060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CB701B6-411B-4C4B-B8FB-5D32FE57C3C8}" type="datetimeFigureOut">
              <a:rPr lang="en-US" smtClean="0"/>
              <a:t>5/12/23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269725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CB701B6-411B-4C4B-B8FB-5D32FE57C3C8}" type="datetimeFigureOut">
              <a:rPr lang="en-US" smtClean="0"/>
              <a:t>5/12/23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32453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CB701B6-411B-4C4B-B8FB-5D32FE57C3C8}" type="datetimeFigureOut">
              <a:rPr lang="en-US" smtClean="0"/>
              <a:t>5/12/23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215745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701B6-411B-4C4B-B8FB-5D32FE57C3C8}" type="datetimeFigureOut">
              <a:rPr lang="en-US" smtClean="0"/>
              <a:t>5/12/23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395980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CB701B6-411B-4C4B-B8FB-5D32FE57C3C8}" type="datetimeFigureOut">
              <a:rPr lang="en-US" smtClean="0"/>
              <a:t>5/12/23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215153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CB701B6-411B-4C4B-B8FB-5D32FE57C3C8}" type="datetimeFigureOut">
              <a:rPr lang="en-US" smtClean="0"/>
              <a:t>5/12/23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764061F-7BC9-9041-9C77-C0488F33718A}" type="slidenum">
              <a:rPr lang="en-US" smtClean="0"/>
              <a:t>‹#›</a:t>
            </a:fld>
            <a:endParaRPr lang="en-US"/>
          </a:p>
        </p:txBody>
      </p:sp>
    </p:spTree>
    <p:extLst>
      <p:ext uri="{BB962C8B-B14F-4D97-AF65-F5344CB8AC3E}">
        <p14:creationId xmlns:p14="http://schemas.microsoft.com/office/powerpoint/2010/main" val="177473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CB701B6-411B-4C4B-B8FB-5D32FE57C3C8}" type="datetimeFigureOut">
              <a:rPr lang="en-US" smtClean="0"/>
              <a:t>5/12/23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764061F-7BC9-9041-9C77-C0488F33718A}" type="slidenum">
              <a:rPr lang="en-US" smtClean="0"/>
              <a:t>‹#›</a:t>
            </a:fld>
            <a:endParaRPr lang="en-US"/>
          </a:p>
        </p:txBody>
      </p:sp>
    </p:spTree>
    <p:extLst>
      <p:ext uri="{BB962C8B-B14F-4D97-AF65-F5344CB8AC3E}">
        <p14:creationId xmlns:p14="http://schemas.microsoft.com/office/powerpoint/2010/main" val="1777840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3.gif"/><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slide" Target="slide33.xml"/><Relationship Id="rId5" Type="http://schemas.openxmlformats.org/officeDocument/2006/relationships/image" Target="../media/image26.gif"/><Relationship Id="rId15" Type="http://schemas.openxmlformats.org/officeDocument/2006/relationships/image" Target="../media/image35.gi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6.xml"/><Relationship Id="rId6" Type="http://schemas.microsoft.com/office/2007/relationships/hdphoto" Target="../media/hdphoto6.wdp"/><Relationship Id="rId5" Type="http://schemas.microsoft.com/office/2007/relationships/hdphoto" Target="../media/hdphoto5.wdp"/><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39.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pz.harvard.edu/sites/default/files/Compass%20Points_0.pdf" TargetMode="External"/><Relationship Id="rId13" Type="http://schemas.openxmlformats.org/officeDocument/2006/relationships/hyperlink" Target="https://pz.harvard.edu/sites/default/files/Think%20Puzzle%20Explore_3.pdf" TargetMode="External"/><Relationship Id="rId3" Type="http://schemas.openxmlformats.org/officeDocument/2006/relationships/image" Target="../media/image79.png"/><Relationship Id="rId7" Type="http://schemas.openxmlformats.org/officeDocument/2006/relationships/hyperlink" Target="https://pz.harvard.edu/sites/default/files/Claim%20Support%20Question_2.pdf" TargetMode="External"/><Relationship Id="rId12" Type="http://schemas.openxmlformats.org/officeDocument/2006/relationships/hyperlink" Target="https://pz.harvard.edu/sites/default/files/Think%20Pair%20Share_2.pdf" TargetMode="External"/><Relationship Id="rId2" Type="http://schemas.openxmlformats.org/officeDocument/2006/relationships/hyperlink" Target="https://pz.harvard.edu/resources/circle-of-viewpoints" TargetMode="External"/><Relationship Id="rId1" Type="http://schemas.openxmlformats.org/officeDocument/2006/relationships/slideLayout" Target="../slideLayouts/slideLayout7.xml"/><Relationship Id="rId6" Type="http://schemas.openxmlformats.org/officeDocument/2006/relationships/hyperlink" Target="https://pz.harvard.edu/thinking-routines" TargetMode="External"/><Relationship Id="rId11" Type="http://schemas.openxmlformats.org/officeDocument/2006/relationships/hyperlink" Target="https://pz.harvard.edu/sites/default/files/See%20Think%20Wonder_3.pdf" TargetMode="External"/><Relationship Id="rId5" Type="http://schemas.openxmlformats.org/officeDocument/2006/relationships/hyperlink" Target="https://pz.harvard.edu/" TargetMode="External"/><Relationship Id="rId15" Type="http://schemas.openxmlformats.org/officeDocument/2006/relationships/hyperlink" Target="https://mp.weixin.qq.com/s?__biz=MzU2MDU5OTA1Mg==&amp;mid=2247494658&amp;idx=1&amp;sn=e40fe38458058599672f6ed5a0e2353e&amp;chksm=fc073561cb70bc77261d5f952b44d0c82f1fc26953ffd5d979c5d7310f63c074ef2b4d98f46e#rd" TargetMode="External"/><Relationship Id="rId10" Type="http://schemas.openxmlformats.org/officeDocument/2006/relationships/hyperlink" Target="https://pz.harvard.edu/sites/default/files/I%20Used%20to%20Think%20-%20Now%20I%20Think_2.pdf" TargetMode="External"/><Relationship Id="rId4" Type="http://schemas.openxmlformats.org/officeDocument/2006/relationships/hyperlink" Target="https://pz.harvard.edu/sites/default/files/Circle%20of%20Viewpoints_0.pdf" TargetMode="External"/><Relationship Id="rId9" Type="http://schemas.openxmlformats.org/officeDocument/2006/relationships/hyperlink" Target="https://pz.harvard.edu/sites/default/files/Connect%20Extend%20Challenge_2.pdf" TargetMode="External"/><Relationship Id="rId14" Type="http://schemas.openxmlformats.org/officeDocument/2006/relationships/hyperlink" Target="https://pz.harvard.edu/sites/default/files/What%20Makes%20You%20Say%20That_2.pdf" TargetMode="External"/></Relationships>
</file>

<file path=ppt/slides/_rels/slide34.xml.rels><?xml version="1.0" encoding="UTF-8" standalone="yes"?>
<Relationships xmlns="http://schemas.openxmlformats.org/package/2006/relationships"><Relationship Id="rId13" Type="http://schemas.openxmlformats.org/officeDocument/2006/relationships/image" Target="NULL"/><Relationship Id="rId18" Type="http://schemas.microsoft.com/office/2007/relationships/hdphoto" Target="../media/hdphoto12.wdp"/><Relationship Id="rId26" Type="http://schemas.openxmlformats.org/officeDocument/2006/relationships/image" Target="../media/image82.png"/><Relationship Id="rId3" Type="http://schemas.microsoft.com/office/2007/relationships/hdphoto" Target="../media/hdphoto10.wdp"/><Relationship Id="rId21" Type="http://schemas.microsoft.com/office/2007/relationships/hdphoto" Target="../media/hdphoto15.wdp"/><Relationship Id="rId34" Type="http://schemas.microsoft.com/office/2007/relationships/hdphoto" Target="../media/hdphoto21.wdp"/><Relationship Id="rId7" Type="http://schemas.openxmlformats.org/officeDocument/2006/relationships/image" Target="NULL"/><Relationship Id="rId12" Type="http://schemas.openxmlformats.org/officeDocument/2006/relationships/customXml" Target="../ink/ink6.xml"/><Relationship Id="rId17" Type="http://schemas.openxmlformats.org/officeDocument/2006/relationships/image" Target="../media/image81.png"/><Relationship Id="rId25" Type="http://schemas.openxmlformats.org/officeDocument/2006/relationships/hyperlink" Target="https://mp.weixin.qq.com/s/gSX4fKEA0WSnnotrHULDYQ" TargetMode="External"/><Relationship Id="rId33" Type="http://schemas.openxmlformats.org/officeDocument/2006/relationships/slide" Target="slide33.xml"/><Relationship Id="rId2" Type="http://schemas.openxmlformats.org/officeDocument/2006/relationships/image" Target="../media/image80.png"/><Relationship Id="rId16" Type="http://schemas.microsoft.com/office/2007/relationships/hdphoto" Target="../media/hdphoto11.wdp"/><Relationship Id="rId20" Type="http://schemas.microsoft.com/office/2007/relationships/hdphoto" Target="../media/hdphoto14.wdp"/><Relationship Id="rId29" Type="http://schemas.microsoft.com/office/2007/relationships/hdphoto" Target="../media/hdphoto19.wdp"/><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slide" Target="slide23.xm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customXml" Target="../ink/ink8.xml"/><Relationship Id="rId28" Type="http://schemas.microsoft.com/office/2007/relationships/hdphoto" Target="../media/hdphoto18.wdp"/><Relationship Id="rId10" Type="http://schemas.openxmlformats.org/officeDocument/2006/relationships/customXml" Target="../ink/ink5.xml"/><Relationship Id="rId19" Type="http://schemas.microsoft.com/office/2007/relationships/hdphoto" Target="../media/hdphoto13.wdp"/><Relationship Id="rId31" Type="http://schemas.openxmlformats.org/officeDocument/2006/relationships/image" Target="../media/image83.png"/><Relationship Id="rId4" Type="http://schemas.openxmlformats.org/officeDocument/2006/relationships/customXml" Target="../ink/ink2.xml"/><Relationship Id="rId9" Type="http://schemas.openxmlformats.org/officeDocument/2006/relationships/image" Target="NULL"/><Relationship Id="rId14" Type="http://schemas.openxmlformats.org/officeDocument/2006/relationships/customXml" Target="../ink/ink7.xml"/><Relationship Id="rId22" Type="http://schemas.microsoft.com/office/2007/relationships/hdphoto" Target="../media/hdphoto16.wdp"/><Relationship Id="rId27" Type="http://schemas.microsoft.com/office/2007/relationships/hdphoto" Target="../media/hdphoto17.wdp"/><Relationship Id="rId30" Type="http://schemas.microsoft.com/office/2007/relationships/hdphoto" Target="../media/hdphoto20.wdp"/><Relationship Id="rId8" Type="http://schemas.openxmlformats.org/officeDocument/2006/relationships/customXml" Target="../ink/ink4.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hyperlink" Target="https://www.youtube.com/channel/UCsbglxiwXTPj4T7vyL-RfDA/"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HzEmSkhhgCuDW2TDA" TargetMode="External"/><Relationship Id="rId2" Type="http://schemas.openxmlformats.org/officeDocument/2006/relationships/image" Target="../media/image87.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ustomXml" Target="../ink/ink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www.bilibili.com/video/BV1Uz4y1y7M4?from=search&amp;seid=7843696457422983955"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B2D4-D7DA-1356-21F8-62C8D27EF852}"/>
              </a:ext>
            </a:extLst>
          </p:cNvPr>
          <p:cNvSpPr>
            <a:spLocks noGrp="1"/>
          </p:cNvSpPr>
          <p:nvPr>
            <p:ph type="ctrTitle"/>
          </p:nvPr>
        </p:nvSpPr>
        <p:spPr>
          <a:xfrm>
            <a:off x="212330" y="2080620"/>
            <a:ext cx="11767340" cy="2387600"/>
          </a:xfrm>
        </p:spPr>
        <p:txBody>
          <a:bodyPr>
            <a:normAutofit fontScale="90000"/>
          </a:bodyPr>
          <a:lstStyle/>
          <a:p>
            <a:pPr algn="ctr"/>
            <a:br>
              <a:rPr lang="en-HK" altLang="zh-CN" sz="4400" b="1" kern="100" dirty="0">
                <a:effectLst/>
                <a:latin typeface="Libian TC" panose="02010600040101010101" pitchFamily="2" charset="-120"/>
                <a:ea typeface="Libian TC" panose="02010600040101010101" pitchFamily="2" charset="-120"/>
                <a:cs typeface="Times New Roman" panose="02020603050405020304" pitchFamily="18" charset="0"/>
              </a:rPr>
            </a:br>
            <a:r>
              <a:rPr lang="en-HK" sz="2700" b="1" dirty="0">
                <a:solidFill>
                  <a:schemeClr val="bg1"/>
                </a:solidFill>
                <a:effectLst/>
                <a:latin typeface="OpenSauceOne"/>
              </a:rPr>
              <a:t>Connecting Classroom Management and Formative Assessment for Effective Teaching </a:t>
            </a:r>
            <a:br>
              <a:rPr lang="en-HK" sz="3600" dirty="0">
                <a:solidFill>
                  <a:schemeClr val="bg1"/>
                </a:solidFill>
              </a:rPr>
            </a:br>
            <a:br>
              <a:rPr lang="en-HK" sz="3600" dirty="0">
                <a:solidFill>
                  <a:schemeClr val="bg1"/>
                </a:solidFill>
              </a:rPr>
            </a:br>
            <a:r>
              <a:rPr lang="zh-CN" sz="3600" b="1" kern="100" dirty="0">
                <a:solidFill>
                  <a:schemeClr val="bg1"/>
                </a:solidFill>
                <a:effectLst/>
                <a:latin typeface="Libian TC" panose="02010600040101010101" pitchFamily="2" charset="-120"/>
                <a:ea typeface="Libian TC" panose="02010600040101010101" pitchFamily="2" charset="-120"/>
                <a:cs typeface="Times New Roman" panose="02020603050405020304" pitchFamily="18" charset="0"/>
              </a:rPr>
              <a:t>形成性评量</a:t>
            </a:r>
            <a:r>
              <a:rPr lang="zh-CN" altLang="en-US" sz="3600" b="1" kern="100" dirty="0">
                <a:solidFill>
                  <a:schemeClr val="bg1"/>
                </a:solidFill>
                <a:effectLst/>
                <a:latin typeface="Libian TC" panose="02010600040101010101" pitchFamily="2" charset="-120"/>
                <a:ea typeface="Libian TC" panose="02010600040101010101" pitchFamily="2" charset="-120"/>
                <a:cs typeface="Times New Roman" panose="02020603050405020304" pitchFamily="18" charset="0"/>
              </a:rPr>
              <a:t>与</a:t>
            </a:r>
            <a:r>
              <a:rPr lang="zh-CN" sz="3600" b="1" kern="100" dirty="0">
                <a:solidFill>
                  <a:schemeClr val="bg1"/>
                </a:solidFill>
                <a:effectLst/>
                <a:latin typeface="Libian TC" panose="02010600040101010101" pitchFamily="2" charset="-120"/>
                <a:ea typeface="Libian TC" panose="02010600040101010101" pitchFamily="2" charset="-120"/>
                <a:cs typeface="Times New Roman" panose="02020603050405020304" pitchFamily="18" charset="0"/>
              </a:rPr>
              <a:t>课堂管理的连结</a:t>
            </a:r>
            <a:r>
              <a:rPr lang="zh-CN" altLang="en-US" sz="3600" b="1" kern="100" dirty="0">
                <a:solidFill>
                  <a:schemeClr val="bg1"/>
                </a:solidFill>
                <a:effectLst/>
                <a:latin typeface="Libian TC" panose="02010600040101010101" pitchFamily="2" charset="-120"/>
                <a:ea typeface="Libian TC" panose="02010600040101010101" pitchFamily="2" charset="-120"/>
                <a:cs typeface="Times New Roman" panose="02020603050405020304" pitchFamily="18" charset="0"/>
              </a:rPr>
              <a:t>和</a:t>
            </a:r>
            <a:r>
              <a:rPr lang="zh-CN" sz="3600" b="1" kern="100" dirty="0">
                <a:solidFill>
                  <a:schemeClr val="bg1"/>
                </a:solidFill>
                <a:effectLst/>
                <a:latin typeface="Libian TC" panose="02010600040101010101" pitchFamily="2" charset="-120"/>
                <a:ea typeface="Libian TC" panose="02010600040101010101" pitchFamily="2" charset="-120"/>
                <a:cs typeface="Times New Roman" panose="02020603050405020304" pitchFamily="18" charset="0"/>
              </a:rPr>
              <a:t>应用</a:t>
            </a:r>
            <a:br>
              <a:rPr lang="en-HK" sz="3600" b="1" kern="100" dirty="0">
                <a:solidFill>
                  <a:schemeClr val="bg1"/>
                </a:solidFill>
                <a:effectLst/>
                <a:latin typeface="Libian TC" panose="02010600040101010101" pitchFamily="2" charset="-120"/>
                <a:ea typeface="Libian TC" panose="02010600040101010101" pitchFamily="2" charset="-120"/>
                <a:cs typeface="Times New Roman" panose="02020603050405020304" pitchFamily="18" charset="0"/>
              </a:rPr>
            </a:br>
            <a:br>
              <a:rPr lang="en-HK" sz="3600" b="1" kern="100" dirty="0">
                <a:solidFill>
                  <a:schemeClr val="bg1"/>
                </a:solidFill>
                <a:effectLst/>
                <a:latin typeface="Libian TC" panose="02010600040101010101" pitchFamily="2" charset="-120"/>
                <a:ea typeface="Libian TC" panose="02010600040101010101" pitchFamily="2" charset="-120"/>
                <a:cs typeface="Times New Roman" panose="02020603050405020304" pitchFamily="18" charset="0"/>
              </a:rPr>
            </a:br>
            <a:r>
              <a:rPr lang="en-US" altLang="zh-TW" sz="2700" b="0" i="0" dirty="0">
                <a:solidFill>
                  <a:schemeClr val="bg1"/>
                </a:solidFill>
                <a:effectLst/>
                <a:latin typeface="Google Sans"/>
              </a:rPr>
              <a:t>2023</a:t>
            </a:r>
            <a:r>
              <a:rPr lang="zh-TW" altLang="en-US" sz="2700" b="0" i="0" dirty="0">
                <a:solidFill>
                  <a:schemeClr val="bg1"/>
                </a:solidFill>
                <a:effectLst/>
                <a:latin typeface="Google Sans"/>
              </a:rPr>
              <a:t> </a:t>
            </a:r>
            <a:r>
              <a:rPr lang="en-US" altLang="zh-TW" sz="2700" b="0" i="0" dirty="0">
                <a:solidFill>
                  <a:schemeClr val="bg1"/>
                </a:solidFill>
                <a:effectLst/>
                <a:latin typeface="Google Sans"/>
              </a:rPr>
              <a:t>Term</a:t>
            </a:r>
            <a:r>
              <a:rPr lang="zh-TW" altLang="en-US" sz="2700" b="0" i="0" dirty="0">
                <a:solidFill>
                  <a:schemeClr val="bg1"/>
                </a:solidFill>
                <a:effectLst/>
                <a:latin typeface="Google Sans"/>
              </a:rPr>
              <a:t> </a:t>
            </a:r>
            <a:r>
              <a:rPr lang="en-US" altLang="zh-TW" sz="2700" b="0" i="0" dirty="0">
                <a:solidFill>
                  <a:schemeClr val="bg1"/>
                </a:solidFill>
                <a:effectLst/>
                <a:latin typeface="Google Sans"/>
              </a:rPr>
              <a:t>2</a:t>
            </a:r>
            <a:r>
              <a:rPr lang="zh-TW" altLang="en-US" sz="2700" b="0" i="0" dirty="0">
                <a:solidFill>
                  <a:schemeClr val="bg1"/>
                </a:solidFill>
                <a:effectLst/>
                <a:latin typeface="Google Sans"/>
              </a:rPr>
              <a:t> </a:t>
            </a:r>
            <a:r>
              <a:rPr lang="en-US" altLang="zh-TW" sz="2700" dirty="0">
                <a:solidFill>
                  <a:schemeClr val="bg1"/>
                </a:solidFill>
                <a:latin typeface="Google Sans"/>
              </a:rPr>
              <a:t>PD </a:t>
            </a:r>
            <a:r>
              <a:rPr lang="en-US" altLang="zh-TW" sz="2700" dirty="0" err="1">
                <a:solidFill>
                  <a:schemeClr val="bg1"/>
                </a:solidFill>
                <a:latin typeface="Google Sans"/>
              </a:rPr>
              <a:t>EduStream</a:t>
            </a:r>
            <a:r>
              <a:rPr lang="zh-TW" altLang="en-US" sz="2700" dirty="0">
                <a:solidFill>
                  <a:schemeClr val="bg1"/>
                </a:solidFill>
                <a:latin typeface="Google Sans"/>
              </a:rPr>
              <a:t> </a:t>
            </a:r>
            <a:br>
              <a:rPr lang="en-US" sz="3600" dirty="0">
                <a:solidFill>
                  <a:schemeClr val="bg1"/>
                </a:solidFill>
              </a:rPr>
            </a:br>
            <a:br>
              <a:rPr lang="en-US" sz="3600" dirty="0"/>
            </a:br>
            <a:endParaRPr lang="en-US" sz="3600" b="1" dirty="0">
              <a:solidFill>
                <a:schemeClr val="bg1"/>
              </a:solidFill>
              <a:latin typeface="Libian TC" panose="02010600040101010101" pitchFamily="2" charset="-120"/>
              <a:ea typeface="Libian TC" panose="02010600040101010101" pitchFamily="2" charset="-120"/>
            </a:endParaRPr>
          </a:p>
        </p:txBody>
      </p:sp>
      <p:sp>
        <p:nvSpPr>
          <p:cNvPr id="3" name="Subtitle 2">
            <a:extLst>
              <a:ext uri="{FF2B5EF4-FFF2-40B4-BE49-F238E27FC236}">
                <a16:creationId xmlns:a16="http://schemas.microsoft.com/office/drawing/2014/main" id="{71334C0B-9EF7-C7EF-091C-7BA9E12FF1F4}"/>
              </a:ext>
            </a:extLst>
          </p:cNvPr>
          <p:cNvSpPr>
            <a:spLocks noGrp="1"/>
          </p:cNvSpPr>
          <p:nvPr>
            <p:ph type="subTitle" idx="1"/>
          </p:nvPr>
        </p:nvSpPr>
        <p:spPr>
          <a:xfrm>
            <a:off x="627816" y="3358770"/>
            <a:ext cx="10568442" cy="2403566"/>
          </a:xfrm>
        </p:spPr>
        <p:txBody>
          <a:bodyPr>
            <a:normAutofit/>
          </a:bodyPr>
          <a:lstStyle/>
          <a:p>
            <a:pPr algn="ctr"/>
            <a:endParaRPr lang="en-US" sz="1200" dirty="0"/>
          </a:p>
          <a:p>
            <a:pPr algn="ctr"/>
            <a:endParaRPr lang="en-US" sz="1200" dirty="0"/>
          </a:p>
          <a:p>
            <a:pPr algn="ctr"/>
            <a:endParaRPr lang="en-US" dirty="0">
              <a:solidFill>
                <a:srgbClr val="FFFF00"/>
              </a:solidFill>
            </a:endParaRPr>
          </a:p>
        </p:txBody>
      </p:sp>
      <p:sp>
        <p:nvSpPr>
          <p:cNvPr id="4" name="TextBox 3">
            <a:extLst>
              <a:ext uri="{FF2B5EF4-FFF2-40B4-BE49-F238E27FC236}">
                <a16:creationId xmlns:a16="http://schemas.microsoft.com/office/drawing/2014/main" id="{89758B24-94A7-D1C2-82DB-ECF3B7F39D03}"/>
              </a:ext>
            </a:extLst>
          </p:cNvPr>
          <p:cNvSpPr txBox="1"/>
          <p:nvPr/>
        </p:nvSpPr>
        <p:spPr>
          <a:xfrm>
            <a:off x="10040172" y="5944029"/>
            <a:ext cx="1156086" cy="276999"/>
          </a:xfrm>
          <a:prstGeom prst="rect">
            <a:avLst/>
          </a:prstGeom>
          <a:noFill/>
        </p:spPr>
        <p:txBody>
          <a:bodyPr wrap="none" rtlCol="0">
            <a:spAutoFit/>
          </a:bodyPr>
          <a:lstStyle/>
          <a:p>
            <a:r>
              <a:rPr lang="en-US" altLang="zh-CN" sz="1200" dirty="0">
                <a:solidFill>
                  <a:srgbClr val="FFFF00"/>
                </a:solidFill>
              </a:rPr>
              <a:t>2023</a:t>
            </a:r>
            <a:r>
              <a:rPr lang="zh-CN" altLang="en-US" sz="1200" dirty="0">
                <a:solidFill>
                  <a:srgbClr val="FFFF00"/>
                </a:solidFill>
              </a:rPr>
              <a:t>年</a:t>
            </a:r>
            <a:r>
              <a:rPr lang="en-US" altLang="zh-CN" sz="1200" dirty="0">
                <a:solidFill>
                  <a:srgbClr val="FFFF00"/>
                </a:solidFill>
              </a:rPr>
              <a:t>5</a:t>
            </a:r>
            <a:r>
              <a:rPr lang="zh-CN" altLang="en-US" sz="1200" dirty="0">
                <a:solidFill>
                  <a:srgbClr val="FFFF00"/>
                </a:solidFill>
              </a:rPr>
              <a:t>月</a:t>
            </a:r>
            <a:r>
              <a:rPr lang="en-US" altLang="zh-CN" sz="1200" dirty="0">
                <a:solidFill>
                  <a:srgbClr val="FFFF00"/>
                </a:solidFill>
              </a:rPr>
              <a:t>6</a:t>
            </a:r>
            <a:r>
              <a:rPr lang="zh-CN" altLang="en-US" sz="1200" dirty="0">
                <a:solidFill>
                  <a:srgbClr val="FFFF00"/>
                </a:solidFill>
              </a:rPr>
              <a:t>日</a:t>
            </a:r>
            <a:endParaRPr lang="en-US" sz="1200" dirty="0">
              <a:solidFill>
                <a:srgbClr val="FFFF00"/>
              </a:solidFill>
            </a:endParaRPr>
          </a:p>
        </p:txBody>
      </p:sp>
      <p:sp>
        <p:nvSpPr>
          <p:cNvPr id="5" name="TextBox 4">
            <a:extLst>
              <a:ext uri="{FF2B5EF4-FFF2-40B4-BE49-F238E27FC236}">
                <a16:creationId xmlns:a16="http://schemas.microsoft.com/office/drawing/2014/main" id="{45A66FF6-0CAA-2C9C-D1B4-634391258C55}"/>
              </a:ext>
            </a:extLst>
          </p:cNvPr>
          <p:cNvSpPr txBox="1"/>
          <p:nvPr/>
        </p:nvSpPr>
        <p:spPr>
          <a:xfrm>
            <a:off x="5366333" y="4283554"/>
            <a:ext cx="1051891" cy="369332"/>
          </a:xfrm>
          <a:prstGeom prst="rect">
            <a:avLst/>
          </a:prstGeom>
          <a:noFill/>
        </p:spPr>
        <p:txBody>
          <a:bodyPr wrap="none" rtlCol="0">
            <a:spAutoFit/>
          </a:bodyPr>
          <a:lstStyle/>
          <a:p>
            <a:r>
              <a:rPr lang="en-US" altLang="zh-CN" dirty="0">
                <a:solidFill>
                  <a:schemeClr val="bg1"/>
                </a:solidFill>
              </a:rPr>
              <a:t>Jessy</a:t>
            </a:r>
            <a:r>
              <a:rPr lang="zh-CN" altLang="en-US" dirty="0">
                <a:solidFill>
                  <a:schemeClr val="bg1"/>
                </a:solidFill>
              </a:rPr>
              <a:t> </a:t>
            </a:r>
            <a:r>
              <a:rPr lang="en-US" altLang="zh-CN" dirty="0">
                <a:solidFill>
                  <a:schemeClr val="bg1"/>
                </a:solidFill>
              </a:rPr>
              <a:t>Tu</a:t>
            </a:r>
            <a:endParaRPr lang="en-US" dirty="0">
              <a:solidFill>
                <a:schemeClr val="bg1"/>
              </a:solidFill>
            </a:endParaRPr>
          </a:p>
        </p:txBody>
      </p:sp>
      <p:sp>
        <p:nvSpPr>
          <p:cNvPr id="6" name="TextBox 5">
            <a:extLst>
              <a:ext uri="{FF2B5EF4-FFF2-40B4-BE49-F238E27FC236}">
                <a16:creationId xmlns:a16="http://schemas.microsoft.com/office/drawing/2014/main" id="{82688D8A-EA69-FACD-DDB6-4C75FB3982B2}"/>
              </a:ext>
            </a:extLst>
          </p:cNvPr>
          <p:cNvSpPr txBox="1"/>
          <p:nvPr/>
        </p:nvSpPr>
        <p:spPr>
          <a:xfrm>
            <a:off x="4395005" y="4806515"/>
            <a:ext cx="3038011" cy="307777"/>
          </a:xfrm>
          <a:prstGeom prst="rect">
            <a:avLst/>
          </a:prstGeom>
          <a:noFill/>
        </p:spPr>
        <p:txBody>
          <a:bodyPr wrap="none" rtlCol="0">
            <a:spAutoFit/>
          </a:bodyPr>
          <a:lstStyle/>
          <a:p>
            <a:r>
              <a:rPr lang="en-US" altLang="zh-TW" sz="1400" dirty="0">
                <a:solidFill>
                  <a:srgbClr val="FFFF00"/>
                </a:solidFill>
              </a:rPr>
              <a:t>International</a:t>
            </a:r>
            <a:r>
              <a:rPr lang="zh-TW" altLang="en-US" sz="1400" dirty="0">
                <a:solidFill>
                  <a:srgbClr val="FFFF00"/>
                </a:solidFill>
              </a:rPr>
              <a:t> </a:t>
            </a:r>
            <a:r>
              <a:rPr lang="en-US" altLang="zh-TW" sz="1400" dirty="0">
                <a:solidFill>
                  <a:srgbClr val="FFFF00"/>
                </a:solidFill>
              </a:rPr>
              <a:t>College</a:t>
            </a:r>
            <a:r>
              <a:rPr lang="zh-TW" altLang="en-US" sz="1400" dirty="0">
                <a:solidFill>
                  <a:srgbClr val="FFFF00"/>
                </a:solidFill>
              </a:rPr>
              <a:t> </a:t>
            </a:r>
            <a:r>
              <a:rPr lang="en-US" altLang="zh-TW" sz="1400" dirty="0">
                <a:solidFill>
                  <a:srgbClr val="FFFF00"/>
                </a:solidFill>
              </a:rPr>
              <a:t>Hong</a:t>
            </a:r>
            <a:r>
              <a:rPr lang="zh-TW" altLang="en-US" sz="1400" dirty="0">
                <a:solidFill>
                  <a:srgbClr val="FFFF00"/>
                </a:solidFill>
              </a:rPr>
              <a:t> </a:t>
            </a:r>
            <a:r>
              <a:rPr lang="en-US" altLang="zh-TW" sz="1400" dirty="0">
                <a:solidFill>
                  <a:srgbClr val="FFFF00"/>
                </a:solidFill>
              </a:rPr>
              <a:t>Kong</a:t>
            </a:r>
            <a:endParaRPr lang="en-US" sz="1400" dirty="0">
              <a:solidFill>
                <a:srgbClr val="FFFF00"/>
              </a:solidFill>
            </a:endParaRPr>
          </a:p>
        </p:txBody>
      </p:sp>
    </p:spTree>
    <p:extLst>
      <p:ext uri="{BB962C8B-B14F-4D97-AF65-F5344CB8AC3E}">
        <p14:creationId xmlns:p14="http://schemas.microsoft.com/office/powerpoint/2010/main" val="4275762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E9F2-BE64-F344-AADF-9C50BF444A2C}"/>
              </a:ext>
            </a:extLst>
          </p:cNvPr>
          <p:cNvSpPr>
            <a:spLocks noGrp="1"/>
          </p:cNvSpPr>
          <p:nvPr>
            <p:ph type="title"/>
          </p:nvPr>
        </p:nvSpPr>
        <p:spPr>
          <a:xfrm>
            <a:off x="1036201" y="5468647"/>
            <a:ext cx="8825659" cy="566738"/>
          </a:xfrm>
          <a:noFill/>
        </p:spPr>
        <p:txBody>
          <a:bodyPr anchor="ctr">
            <a:noAutofit/>
          </a:bodyPr>
          <a:lstStyle/>
          <a:p>
            <a:pPr algn="ctr"/>
            <a:r>
              <a:rPr lang="en-HK" sz="4800" dirty="0" err="1">
                <a:solidFill>
                  <a:srgbClr val="FFFF00"/>
                </a:solidFill>
                <a:latin typeface="Weibei SC" panose="03000800000000000000" pitchFamily="66" charset="-128"/>
                <a:ea typeface="Weibei SC" panose="03000800000000000000" pitchFamily="66" charset="-128"/>
              </a:rPr>
              <a:t>排队进教室</a:t>
            </a:r>
            <a:br>
              <a:rPr lang="en-HK" sz="4800" dirty="0">
                <a:solidFill>
                  <a:srgbClr val="FF0000"/>
                </a:solidFill>
                <a:latin typeface="Weibei SC" panose="03000800000000000000" pitchFamily="66" charset="-128"/>
                <a:ea typeface="Weibei SC" panose="03000800000000000000" pitchFamily="66" charset="-128"/>
              </a:rPr>
            </a:br>
            <a:endParaRPr lang="en-US" sz="4800" dirty="0">
              <a:solidFill>
                <a:srgbClr val="FF0000"/>
              </a:solidFill>
              <a:latin typeface="Weibei SC" panose="03000800000000000000" pitchFamily="66" charset="-128"/>
              <a:ea typeface="Weibei SC" panose="03000800000000000000" pitchFamily="66" charset="-128"/>
            </a:endParaRPr>
          </a:p>
        </p:txBody>
      </p:sp>
      <p:pic>
        <p:nvPicPr>
          <p:cNvPr id="11" name="Picture 10">
            <a:extLst>
              <a:ext uri="{FF2B5EF4-FFF2-40B4-BE49-F238E27FC236}">
                <a16:creationId xmlns:a16="http://schemas.microsoft.com/office/drawing/2014/main" id="{9F8985EA-9029-56D0-76B6-5661381CB6D0}"/>
              </a:ext>
            </a:extLst>
          </p:cNvPr>
          <p:cNvPicPr>
            <a:picLocks noChangeAspect="1"/>
          </p:cNvPicPr>
          <p:nvPr/>
        </p:nvPicPr>
        <p:blipFill rotWithShape="1">
          <a:blip r:embed="rId2"/>
          <a:srcRect l="1311" r="1321"/>
          <a:stretch/>
        </p:blipFill>
        <p:spPr>
          <a:xfrm>
            <a:off x="1922058" y="1458931"/>
            <a:ext cx="7053943" cy="2743200"/>
          </a:xfrm>
          <a:prstGeom prst="rect">
            <a:avLst/>
          </a:prstGeom>
        </p:spPr>
      </p:pic>
    </p:spTree>
    <p:extLst>
      <p:ext uri="{BB962C8B-B14F-4D97-AF65-F5344CB8AC3E}">
        <p14:creationId xmlns:p14="http://schemas.microsoft.com/office/powerpoint/2010/main" val="18284327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hool Clip Art by Phillip Martin, Student with Good Grades">
            <a:extLst>
              <a:ext uri="{FF2B5EF4-FFF2-40B4-BE49-F238E27FC236}">
                <a16:creationId xmlns:a16="http://schemas.microsoft.com/office/drawing/2014/main" id="{EC321D43-7F0D-1B4D-AD2D-EC94CD68D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1920" y="481969"/>
            <a:ext cx="2027377" cy="19927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14E4C97-42B9-2445-AB69-044F8AFFC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880" y="424990"/>
            <a:ext cx="1416097" cy="21616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irl Student Clipart | Clipart Panda - Free Clipart Images | Student clipart,  Writing clipart, Clip art freebies">
            <a:extLst>
              <a:ext uri="{FF2B5EF4-FFF2-40B4-BE49-F238E27FC236}">
                <a16:creationId xmlns:a16="http://schemas.microsoft.com/office/drawing/2014/main" id="{DC2A2ADF-F06C-D842-9E72-AC5AF5604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714" y="22001"/>
            <a:ext cx="2126436" cy="267663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13055BF-45BE-A940-9720-510C75E4C6F3}"/>
              </a:ext>
            </a:extLst>
          </p:cNvPr>
          <p:cNvGrpSpPr/>
          <p:nvPr/>
        </p:nvGrpSpPr>
        <p:grpSpPr>
          <a:xfrm>
            <a:off x="5676087" y="2922517"/>
            <a:ext cx="5898596" cy="3052911"/>
            <a:chOff x="3673667" y="2805372"/>
            <a:chExt cx="5898596" cy="3052911"/>
          </a:xfrm>
        </p:grpSpPr>
        <p:pic>
          <p:nvPicPr>
            <p:cNvPr id="8200" name="Picture 8" descr="Free Pictures Of Chalkboards, Download Free Pictures Of Chalkboards png  images, Free ClipArts on Clipart Library">
              <a:extLst>
                <a:ext uri="{FF2B5EF4-FFF2-40B4-BE49-F238E27FC236}">
                  <a16:creationId xmlns:a16="http://schemas.microsoft.com/office/drawing/2014/main" id="{0517F2E5-33C0-8E49-A99F-C49A9EE73B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64"/>
            <a:stretch/>
          </p:blipFill>
          <p:spPr bwMode="auto">
            <a:xfrm>
              <a:off x="3673667" y="2805372"/>
              <a:ext cx="5898596" cy="30529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07F385E-B0D9-4A40-A587-2931C990FF18}"/>
                </a:ext>
              </a:extLst>
            </p:cNvPr>
            <p:cNvGrpSpPr/>
            <p:nvPr/>
          </p:nvGrpSpPr>
          <p:grpSpPr>
            <a:xfrm>
              <a:off x="4570159" y="3545277"/>
              <a:ext cx="4105611" cy="2077012"/>
              <a:chOff x="4570159" y="3545277"/>
              <a:chExt cx="4105611" cy="2077012"/>
            </a:xfrm>
          </p:grpSpPr>
          <p:sp>
            <p:nvSpPr>
              <p:cNvPr id="5" name="TextBox 4">
                <a:extLst>
                  <a:ext uri="{FF2B5EF4-FFF2-40B4-BE49-F238E27FC236}">
                    <a16:creationId xmlns:a16="http://schemas.microsoft.com/office/drawing/2014/main" id="{BF28DBE3-5F54-0F4F-A61D-11A914E23481}"/>
                  </a:ext>
                </a:extLst>
              </p:cNvPr>
              <p:cNvSpPr txBox="1"/>
              <p:nvPr/>
            </p:nvSpPr>
            <p:spPr>
              <a:xfrm>
                <a:off x="4629873" y="3545277"/>
                <a:ext cx="1579278" cy="369332"/>
              </a:xfrm>
              <a:prstGeom prst="rect">
                <a:avLst/>
              </a:prstGeom>
              <a:noFill/>
            </p:spPr>
            <p:txBody>
              <a:bodyPr wrap="none" rtlCol="0">
                <a:spAutoFit/>
              </a:bodyPr>
              <a:lstStyle/>
              <a:p>
                <a:r>
                  <a:rPr lang="en-US" altLang="zh-CN" dirty="0">
                    <a:solidFill>
                      <a:srgbClr val="FFFF00"/>
                    </a:solidFill>
                  </a:rPr>
                  <a:t>2021</a:t>
                </a:r>
                <a:r>
                  <a:rPr lang="zh-CN" altLang="en-US" dirty="0">
                    <a:solidFill>
                      <a:srgbClr val="FFFF00"/>
                    </a:solidFill>
                  </a:rPr>
                  <a:t>年</a:t>
                </a:r>
                <a:r>
                  <a:rPr lang="en-US" altLang="zh-CN" dirty="0">
                    <a:solidFill>
                      <a:srgbClr val="FFFF00"/>
                    </a:solidFill>
                  </a:rPr>
                  <a:t>8</a:t>
                </a:r>
                <a:r>
                  <a:rPr lang="zh-CN" altLang="en-US" dirty="0">
                    <a:solidFill>
                      <a:srgbClr val="FFFF00"/>
                    </a:solidFill>
                  </a:rPr>
                  <a:t>月</a:t>
                </a:r>
                <a:r>
                  <a:rPr lang="en-US" altLang="zh-CN" dirty="0">
                    <a:solidFill>
                      <a:srgbClr val="FFFF00"/>
                    </a:solidFill>
                  </a:rPr>
                  <a:t>1</a:t>
                </a:r>
                <a:r>
                  <a:rPr lang="zh-CN" altLang="en-US" dirty="0">
                    <a:solidFill>
                      <a:srgbClr val="FFFF00"/>
                    </a:solidFill>
                  </a:rPr>
                  <a:t>日</a:t>
                </a:r>
                <a:endParaRPr lang="en-US" dirty="0">
                  <a:solidFill>
                    <a:srgbClr val="FFFF00"/>
                  </a:solidFill>
                </a:endParaRPr>
              </a:p>
            </p:txBody>
          </p:sp>
          <p:sp>
            <p:nvSpPr>
              <p:cNvPr id="6" name="TextBox 5">
                <a:extLst>
                  <a:ext uri="{FF2B5EF4-FFF2-40B4-BE49-F238E27FC236}">
                    <a16:creationId xmlns:a16="http://schemas.microsoft.com/office/drawing/2014/main" id="{831643B3-F4D4-B047-91B4-175448E4B479}"/>
                  </a:ext>
                </a:extLst>
              </p:cNvPr>
              <p:cNvSpPr txBox="1"/>
              <p:nvPr/>
            </p:nvSpPr>
            <p:spPr>
              <a:xfrm>
                <a:off x="4570159" y="3867963"/>
                <a:ext cx="4105611" cy="1754326"/>
              </a:xfrm>
              <a:prstGeom prst="rect">
                <a:avLst/>
              </a:prstGeom>
              <a:noFill/>
            </p:spPr>
            <p:txBody>
              <a:bodyPr wrap="none" rtlCol="0">
                <a:spAutoFit/>
              </a:bodyPr>
              <a:lstStyle/>
              <a:p>
                <a:r>
                  <a:rPr lang="en-US" altLang="zh-CN" dirty="0">
                    <a:solidFill>
                      <a:srgbClr val="FFFF00"/>
                    </a:solidFill>
                  </a:rPr>
                  <a:t>Objectives:</a:t>
                </a:r>
                <a:r>
                  <a:rPr lang="zh-CN" altLang="en-US" dirty="0">
                    <a:solidFill>
                      <a:srgbClr val="FFFF00"/>
                    </a:solidFill>
                  </a:rPr>
                  <a:t> </a:t>
                </a:r>
                <a:r>
                  <a:rPr lang="en-US" altLang="zh-CN" dirty="0">
                    <a:solidFill>
                      <a:srgbClr val="FFFF00"/>
                    </a:solidFill>
                  </a:rPr>
                  <a:t>List</a:t>
                </a:r>
                <a:r>
                  <a:rPr lang="zh-CN" altLang="en-US" dirty="0">
                    <a:solidFill>
                      <a:srgbClr val="FFFF00"/>
                    </a:solidFill>
                  </a:rPr>
                  <a:t> </a:t>
                </a:r>
                <a:r>
                  <a:rPr lang="en-US" altLang="zh-CN" dirty="0">
                    <a:solidFill>
                      <a:srgbClr val="FFFF00"/>
                    </a:solidFill>
                  </a:rPr>
                  <a:t>12</a:t>
                </a:r>
                <a:r>
                  <a:rPr lang="zh-CN" altLang="en-US" dirty="0">
                    <a:solidFill>
                      <a:srgbClr val="FFFF00"/>
                    </a:solidFill>
                  </a:rPr>
                  <a:t> </a:t>
                </a:r>
                <a:r>
                  <a:rPr lang="en-US" altLang="zh-CN" dirty="0" err="1">
                    <a:solidFill>
                      <a:srgbClr val="FFFF00"/>
                    </a:solidFill>
                  </a:rPr>
                  <a:t>colours</a:t>
                </a:r>
                <a:endParaRPr lang="en-US" altLang="zh-CN" dirty="0">
                  <a:solidFill>
                    <a:srgbClr val="FFFF00"/>
                  </a:solidFill>
                </a:endParaRPr>
              </a:p>
              <a:p>
                <a:r>
                  <a:rPr lang="en-US" altLang="zh-CN" dirty="0">
                    <a:solidFill>
                      <a:srgbClr val="FFFF00"/>
                    </a:solidFill>
                  </a:rPr>
                  <a:t>	</a:t>
                </a:r>
                <a:r>
                  <a:rPr lang="zh-CN" altLang="en-US" dirty="0">
                    <a:solidFill>
                      <a:srgbClr val="FFFF00"/>
                    </a:solidFill>
                  </a:rPr>
                  <a:t>  </a:t>
                </a:r>
                <a:r>
                  <a:rPr lang="en-US" altLang="zh-CN" dirty="0">
                    <a:solidFill>
                      <a:srgbClr val="FFFF00"/>
                    </a:solidFill>
                  </a:rPr>
                  <a:t>describe</a:t>
                </a:r>
                <a:r>
                  <a:rPr lang="zh-CN" altLang="en-US" dirty="0">
                    <a:solidFill>
                      <a:srgbClr val="FFFF00"/>
                    </a:solidFill>
                  </a:rPr>
                  <a:t> </a:t>
                </a:r>
                <a:r>
                  <a:rPr lang="en-US" altLang="zh-CN" dirty="0">
                    <a:solidFill>
                      <a:srgbClr val="FFFF00"/>
                    </a:solidFill>
                  </a:rPr>
                  <a:t>my</a:t>
                </a:r>
                <a:r>
                  <a:rPr lang="zh-CN" altLang="en-US" dirty="0">
                    <a:solidFill>
                      <a:srgbClr val="FFFF00"/>
                    </a:solidFill>
                  </a:rPr>
                  <a:t> </a:t>
                </a:r>
                <a:r>
                  <a:rPr lang="en-US" altLang="zh-CN" dirty="0" err="1">
                    <a:solidFill>
                      <a:srgbClr val="FFFF00"/>
                    </a:solidFill>
                  </a:rPr>
                  <a:t>favourite</a:t>
                </a:r>
                <a:r>
                  <a:rPr lang="zh-CN" altLang="en-US" dirty="0">
                    <a:solidFill>
                      <a:srgbClr val="FFFF00"/>
                    </a:solidFill>
                  </a:rPr>
                  <a:t> </a:t>
                </a:r>
                <a:r>
                  <a:rPr lang="en-US" altLang="zh-CN" dirty="0">
                    <a:solidFill>
                      <a:srgbClr val="FFFF00"/>
                    </a:solidFill>
                  </a:rPr>
                  <a:t>outfits</a:t>
                </a:r>
              </a:p>
              <a:p>
                <a:endParaRPr lang="en-US" altLang="zh-CN" dirty="0">
                  <a:solidFill>
                    <a:srgbClr val="FFFF00"/>
                  </a:solidFill>
                </a:endParaRPr>
              </a:p>
              <a:p>
                <a:r>
                  <a:rPr lang="en-US" altLang="zh-CN" dirty="0">
                    <a:solidFill>
                      <a:srgbClr val="FFFF00"/>
                    </a:solidFill>
                  </a:rPr>
                  <a:t>Homework:</a:t>
                </a:r>
                <a:r>
                  <a:rPr lang="zh-CN" altLang="en-US" dirty="0">
                    <a:solidFill>
                      <a:srgbClr val="FFFF00"/>
                    </a:solidFill>
                  </a:rPr>
                  <a:t> </a:t>
                </a:r>
                <a:r>
                  <a:rPr lang="en-US" altLang="zh-CN" dirty="0">
                    <a:solidFill>
                      <a:srgbClr val="FFFF00"/>
                    </a:solidFill>
                  </a:rPr>
                  <a:t>test</a:t>
                </a:r>
                <a:r>
                  <a:rPr lang="zh-CN" altLang="en-US" dirty="0">
                    <a:solidFill>
                      <a:srgbClr val="FFFF00"/>
                    </a:solidFill>
                  </a:rPr>
                  <a:t> </a:t>
                </a:r>
                <a:r>
                  <a:rPr lang="en-US" altLang="zh-CN" dirty="0">
                    <a:solidFill>
                      <a:srgbClr val="FFFF00"/>
                    </a:solidFill>
                  </a:rPr>
                  <a:t>all</a:t>
                </a:r>
                <a:r>
                  <a:rPr lang="zh-CN" altLang="en-US" dirty="0">
                    <a:solidFill>
                      <a:srgbClr val="FFFF00"/>
                    </a:solidFill>
                  </a:rPr>
                  <a:t> </a:t>
                </a:r>
                <a:r>
                  <a:rPr lang="en-US" altLang="zh-CN" dirty="0">
                    <a:solidFill>
                      <a:srgbClr val="FFFF00"/>
                    </a:solidFill>
                  </a:rPr>
                  <a:t>vocabulary</a:t>
                </a:r>
                <a:r>
                  <a:rPr lang="zh-CN" altLang="en-US" dirty="0">
                    <a:solidFill>
                      <a:srgbClr val="FFFF00"/>
                    </a:solidFill>
                  </a:rPr>
                  <a:t> </a:t>
                </a:r>
                <a:r>
                  <a:rPr lang="en-US" altLang="zh-CN" dirty="0">
                    <a:solidFill>
                      <a:srgbClr val="FFFF00"/>
                    </a:solidFill>
                  </a:rPr>
                  <a:t>on</a:t>
                </a:r>
                <a:r>
                  <a:rPr lang="zh-CN" altLang="en-US" dirty="0">
                    <a:solidFill>
                      <a:srgbClr val="FFFF00"/>
                    </a:solidFill>
                  </a:rPr>
                  <a:t> </a:t>
                </a:r>
                <a:r>
                  <a:rPr lang="en-US" altLang="zh-CN" dirty="0">
                    <a:solidFill>
                      <a:srgbClr val="FFFF00"/>
                    </a:solidFill>
                  </a:rPr>
                  <a:t>4</a:t>
                </a:r>
                <a:r>
                  <a:rPr lang="en-US" altLang="zh-CN" baseline="30000" dirty="0">
                    <a:solidFill>
                      <a:srgbClr val="FFFF00"/>
                    </a:solidFill>
                  </a:rPr>
                  <a:t>th</a:t>
                </a:r>
                <a:r>
                  <a:rPr lang="zh-CN" altLang="en-US" dirty="0">
                    <a:solidFill>
                      <a:srgbClr val="FFFF00"/>
                    </a:solidFill>
                  </a:rPr>
                  <a:t> </a:t>
                </a:r>
                <a:r>
                  <a:rPr lang="en-US" altLang="zh-CN" dirty="0">
                    <a:solidFill>
                      <a:srgbClr val="FFFF00"/>
                    </a:solidFill>
                  </a:rPr>
                  <a:t>Aug.</a:t>
                </a:r>
              </a:p>
              <a:p>
                <a:r>
                  <a:rPr lang="en-US" altLang="zh-CN" dirty="0">
                    <a:solidFill>
                      <a:srgbClr val="FFFF00"/>
                    </a:solidFill>
                  </a:rPr>
                  <a:t>Write</a:t>
                </a:r>
                <a:r>
                  <a:rPr lang="zh-CN" altLang="en-US" dirty="0">
                    <a:solidFill>
                      <a:srgbClr val="FFFF00"/>
                    </a:solidFill>
                  </a:rPr>
                  <a:t> </a:t>
                </a:r>
                <a:r>
                  <a:rPr lang="en-US" altLang="zh-CN" dirty="0">
                    <a:solidFill>
                      <a:srgbClr val="FFFF00"/>
                    </a:solidFill>
                  </a:rPr>
                  <a:t>out</a:t>
                </a:r>
                <a:r>
                  <a:rPr lang="zh-CN" altLang="en-US" dirty="0">
                    <a:solidFill>
                      <a:srgbClr val="FFFF00"/>
                    </a:solidFill>
                  </a:rPr>
                  <a:t> </a:t>
                </a:r>
                <a:r>
                  <a:rPr lang="en-US" altLang="zh-CN" dirty="0">
                    <a:solidFill>
                      <a:srgbClr val="FFFF00"/>
                    </a:solidFill>
                  </a:rPr>
                  <a:t>vocabulary</a:t>
                </a:r>
                <a:r>
                  <a:rPr lang="zh-CN" altLang="en-US" dirty="0">
                    <a:solidFill>
                      <a:srgbClr val="FFFF00"/>
                    </a:solidFill>
                  </a:rPr>
                  <a:t> </a:t>
                </a:r>
                <a:r>
                  <a:rPr lang="en-US" altLang="zh-CN" dirty="0">
                    <a:solidFill>
                      <a:srgbClr val="FFFF00"/>
                    </a:solidFill>
                  </a:rPr>
                  <a:t>5</a:t>
                </a:r>
                <a:r>
                  <a:rPr lang="zh-CN" altLang="en-US" dirty="0">
                    <a:solidFill>
                      <a:srgbClr val="FFFF00"/>
                    </a:solidFill>
                  </a:rPr>
                  <a:t> </a:t>
                </a:r>
                <a:r>
                  <a:rPr lang="en-US" altLang="zh-CN" dirty="0">
                    <a:solidFill>
                      <a:srgbClr val="FFFF00"/>
                    </a:solidFill>
                  </a:rPr>
                  <a:t>times</a:t>
                </a:r>
                <a:r>
                  <a:rPr lang="zh-CN" altLang="en-US" dirty="0">
                    <a:solidFill>
                      <a:srgbClr val="FFFF00"/>
                    </a:solidFill>
                  </a:rPr>
                  <a:t> </a:t>
                </a:r>
                <a:r>
                  <a:rPr lang="en-US" altLang="zh-CN" dirty="0">
                    <a:solidFill>
                      <a:srgbClr val="FFFF00"/>
                    </a:solidFill>
                  </a:rPr>
                  <a:t>each</a:t>
                </a:r>
              </a:p>
              <a:p>
                <a:r>
                  <a:rPr lang="zh-CN" altLang="en-US" dirty="0">
                    <a:solidFill>
                      <a:srgbClr val="FFFF00"/>
                    </a:solidFill>
                  </a:rPr>
                  <a:t> </a:t>
                </a:r>
                <a:endParaRPr lang="en-US" dirty="0">
                  <a:solidFill>
                    <a:srgbClr val="FFFF00"/>
                  </a:solidFill>
                </a:endParaRPr>
              </a:p>
            </p:txBody>
          </p:sp>
        </p:grpSp>
      </p:grpSp>
      <p:pic>
        <p:nvPicPr>
          <p:cNvPr id="4" name="Picture 6" descr="Gimkit - Teach Everywhere by Youth Entrepreneurs">
            <a:extLst>
              <a:ext uri="{FF2B5EF4-FFF2-40B4-BE49-F238E27FC236}">
                <a16:creationId xmlns:a16="http://schemas.microsoft.com/office/drawing/2014/main" id="{8C8ECF57-5BEF-082F-6358-B93CB4999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6962" y="378634"/>
            <a:ext cx="607020" cy="607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ordwall - Home | Facebook">
            <a:extLst>
              <a:ext uri="{FF2B5EF4-FFF2-40B4-BE49-F238E27FC236}">
                <a16:creationId xmlns:a16="http://schemas.microsoft.com/office/drawing/2014/main" id="{EAA35C3D-1F40-5486-5FDB-08AC23FCFC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247" t="11119" r="27827" b="38786"/>
          <a:stretch/>
        </p:blipFill>
        <p:spPr bwMode="auto">
          <a:xfrm>
            <a:off x="2097796" y="1159097"/>
            <a:ext cx="585387" cy="638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Beaudoin, Charity / Quizlet">
            <a:extLst>
              <a:ext uri="{FF2B5EF4-FFF2-40B4-BE49-F238E27FC236}">
                <a16:creationId xmlns:a16="http://schemas.microsoft.com/office/drawing/2014/main" id="{5928D90B-0BB5-6A7A-0787-753D2E7F7F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691" y="1923551"/>
            <a:ext cx="700305" cy="7003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9A08495-7F2F-B1D5-7E40-A3388FD5FF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892" y="404101"/>
            <a:ext cx="581552" cy="581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Kuiz Kata Ganda Berentak | Education Quiz - Quizizz">
            <a:extLst>
              <a:ext uri="{FF2B5EF4-FFF2-40B4-BE49-F238E27FC236}">
                <a16:creationId xmlns:a16="http://schemas.microsoft.com/office/drawing/2014/main" id="{DD61AD64-611D-EFBF-56CD-C723D349F0C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079" t="13319" r="55411" b="13164"/>
          <a:stretch/>
        </p:blipFill>
        <p:spPr bwMode="auto">
          <a:xfrm>
            <a:off x="236690" y="1079299"/>
            <a:ext cx="700305" cy="7205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ersonalised chinese learning system">
            <a:hlinkClick r:id="rId11" action="ppaction://hlinksldjump"/>
            <a:extLst>
              <a:ext uri="{FF2B5EF4-FFF2-40B4-BE49-F238E27FC236}">
                <a16:creationId xmlns:a16="http://schemas.microsoft.com/office/drawing/2014/main" id="{B8C3FC4F-9BDF-4F7F-31CE-A75567B8CD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6962" y="1916453"/>
            <a:ext cx="524292" cy="682672"/>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4" name="Picture 4" descr="Ricciwawa - 懶人備課神器">
            <a:extLst>
              <a:ext uri="{FF2B5EF4-FFF2-40B4-BE49-F238E27FC236}">
                <a16:creationId xmlns:a16="http://schemas.microsoft.com/office/drawing/2014/main" id="{B031FD59-C5BD-2906-BAC9-4D5A02F07B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1927" y="1169651"/>
            <a:ext cx="839231" cy="4715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ducación y Tecnología: TUTORIAL DE LA PLATAFORMA DE PADLET">
            <a:extLst>
              <a:ext uri="{FF2B5EF4-FFF2-40B4-BE49-F238E27FC236}">
                <a16:creationId xmlns:a16="http://schemas.microsoft.com/office/drawing/2014/main" id="{4E3D13A7-B0A3-FC05-C651-B6BA1739265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443" t="7917" r="8655" b="58333"/>
          <a:stretch/>
        </p:blipFill>
        <p:spPr bwMode="auto">
          <a:xfrm>
            <a:off x="1003980" y="520797"/>
            <a:ext cx="855127" cy="455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Quia User Guide: Administrator Features">
            <a:extLst>
              <a:ext uri="{FF2B5EF4-FFF2-40B4-BE49-F238E27FC236}">
                <a16:creationId xmlns:a16="http://schemas.microsoft.com/office/drawing/2014/main" id="{C3DCE764-8CC1-9335-6D62-4CDEEA042D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9337" y="2059214"/>
            <a:ext cx="749962" cy="4289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023 Troubleshooting] How to Fix iPad White Screen">
            <a:extLst>
              <a:ext uri="{FF2B5EF4-FFF2-40B4-BE49-F238E27FC236}">
                <a16:creationId xmlns:a16="http://schemas.microsoft.com/office/drawing/2014/main" id="{B9F528E7-8367-27AF-9D16-E45E28C2CE6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317" y="3345821"/>
            <a:ext cx="4037810" cy="28345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B9E8855-357C-4D8F-FE4C-22544F600ADA}"/>
              </a:ext>
            </a:extLst>
          </p:cNvPr>
          <p:cNvSpPr txBox="1"/>
          <p:nvPr/>
        </p:nvSpPr>
        <p:spPr>
          <a:xfrm>
            <a:off x="974809" y="3723977"/>
            <a:ext cx="3181961" cy="584775"/>
          </a:xfrm>
          <a:prstGeom prst="rect">
            <a:avLst/>
          </a:prstGeom>
          <a:noFill/>
        </p:spPr>
        <p:txBody>
          <a:bodyPr wrap="none" rtlCol="0">
            <a:spAutoFit/>
          </a:bodyPr>
          <a:lstStyle/>
          <a:p>
            <a:r>
              <a:rPr lang="en-US" altLang="zh-CN" sz="1600" dirty="0"/>
              <a:t>2023</a:t>
            </a:r>
            <a:r>
              <a:rPr lang="zh-CN" altLang="en-US" sz="1600" dirty="0"/>
              <a:t>年</a:t>
            </a:r>
            <a:r>
              <a:rPr lang="en-US" altLang="zh-CN" sz="1600" dirty="0"/>
              <a:t>5</a:t>
            </a:r>
            <a:r>
              <a:rPr lang="zh-CN" altLang="en-US" sz="1600" dirty="0"/>
              <a:t>月四日</a:t>
            </a:r>
            <a:endParaRPr lang="en-HK" altLang="zh-CN" sz="1600" dirty="0"/>
          </a:p>
          <a:p>
            <a:r>
              <a:rPr lang="en-US" sz="1400" dirty="0"/>
              <a:t>Objectives</a:t>
            </a:r>
            <a:r>
              <a:rPr lang="en-US" altLang="zh-CN" sz="1400" dirty="0"/>
              <a:t>:</a:t>
            </a:r>
            <a:r>
              <a:rPr lang="zh-CN" altLang="en-US" sz="1400" dirty="0"/>
              <a:t> </a:t>
            </a:r>
            <a:r>
              <a:rPr lang="en-US" altLang="zh-CN" sz="1400" dirty="0"/>
              <a:t>Describe</a:t>
            </a:r>
            <a:r>
              <a:rPr lang="zh-CN" altLang="en-US" sz="1400" dirty="0"/>
              <a:t> </a:t>
            </a:r>
            <a:r>
              <a:rPr lang="en-US" altLang="zh-CN" sz="1400" dirty="0"/>
              <a:t>your</a:t>
            </a:r>
            <a:r>
              <a:rPr lang="zh-CN" altLang="en-US" sz="1400" dirty="0"/>
              <a:t> </a:t>
            </a:r>
            <a:r>
              <a:rPr lang="en-US" altLang="zh-CN" sz="1400" dirty="0"/>
              <a:t>school</a:t>
            </a:r>
            <a:r>
              <a:rPr lang="zh-CN" altLang="en-US" sz="1400" dirty="0"/>
              <a:t> </a:t>
            </a:r>
            <a:r>
              <a:rPr lang="en-US" altLang="zh-CN" sz="1400" dirty="0"/>
              <a:t>routine</a:t>
            </a:r>
            <a:r>
              <a:rPr lang="en-US" altLang="zh-CN" sz="1600" dirty="0"/>
              <a:t>.</a:t>
            </a:r>
            <a:endParaRPr lang="en-US" sz="1600" dirty="0"/>
          </a:p>
        </p:txBody>
      </p:sp>
      <p:sp>
        <p:nvSpPr>
          <p:cNvPr id="19" name="TextBox 18">
            <a:extLst>
              <a:ext uri="{FF2B5EF4-FFF2-40B4-BE49-F238E27FC236}">
                <a16:creationId xmlns:a16="http://schemas.microsoft.com/office/drawing/2014/main" id="{E02D2B85-0BA7-2331-1386-68C23358D74F}"/>
              </a:ext>
            </a:extLst>
          </p:cNvPr>
          <p:cNvSpPr txBox="1"/>
          <p:nvPr/>
        </p:nvSpPr>
        <p:spPr>
          <a:xfrm>
            <a:off x="1079337" y="4329664"/>
            <a:ext cx="3019224" cy="1384995"/>
          </a:xfrm>
          <a:prstGeom prst="rect">
            <a:avLst/>
          </a:prstGeom>
          <a:noFill/>
        </p:spPr>
        <p:txBody>
          <a:bodyPr wrap="none" rtlCol="0">
            <a:spAutoFit/>
          </a:bodyPr>
          <a:lstStyle/>
          <a:p>
            <a:r>
              <a:rPr lang="en-US" altLang="zh-CN" sz="1400" dirty="0"/>
              <a:t>Homework:</a:t>
            </a:r>
          </a:p>
          <a:p>
            <a:r>
              <a:rPr lang="en-US" altLang="zh-CN" sz="1400" dirty="0"/>
              <a:t>1.Answer</a:t>
            </a:r>
            <a:r>
              <a:rPr lang="zh-CN" altLang="en-US" sz="1400" dirty="0"/>
              <a:t> </a:t>
            </a:r>
            <a:r>
              <a:rPr lang="en-US" altLang="zh-CN" sz="1400" dirty="0"/>
              <a:t>all</a:t>
            </a:r>
            <a:r>
              <a:rPr lang="zh-CN" altLang="en-US" sz="1400" dirty="0"/>
              <a:t> </a:t>
            </a:r>
            <a:r>
              <a:rPr lang="en-US" altLang="zh-CN" sz="1400" dirty="0"/>
              <a:t>the</a:t>
            </a:r>
            <a:r>
              <a:rPr lang="zh-CN" altLang="en-US" sz="1400" dirty="0"/>
              <a:t> </a:t>
            </a:r>
            <a:r>
              <a:rPr lang="en-US" altLang="zh-CN" sz="1400" dirty="0"/>
              <a:t>questions</a:t>
            </a:r>
            <a:r>
              <a:rPr lang="zh-CN" altLang="en-US" sz="1400" dirty="0"/>
              <a:t> </a:t>
            </a:r>
            <a:r>
              <a:rPr lang="en-US" altLang="zh-CN" sz="1400" dirty="0"/>
              <a:t>from</a:t>
            </a:r>
          </a:p>
          <a:p>
            <a:r>
              <a:rPr lang="zh-CN" altLang="en-US" sz="1400" dirty="0"/>
              <a:t> </a:t>
            </a:r>
            <a:r>
              <a:rPr lang="en-US" altLang="zh-CN" sz="1400" dirty="0"/>
              <a:t>workbook</a:t>
            </a:r>
            <a:r>
              <a:rPr lang="zh-CN" altLang="en-US" sz="1400" dirty="0"/>
              <a:t> </a:t>
            </a:r>
            <a:r>
              <a:rPr lang="en-US" altLang="zh-CN" sz="1400" dirty="0"/>
              <a:t>2.11</a:t>
            </a:r>
          </a:p>
          <a:p>
            <a:r>
              <a:rPr lang="en-US" altLang="zh-CN" sz="1400" dirty="0"/>
              <a:t>2.Use</a:t>
            </a:r>
            <a:r>
              <a:rPr lang="zh-CN" altLang="en-US" sz="1400" dirty="0"/>
              <a:t> </a:t>
            </a:r>
            <a:r>
              <a:rPr lang="en-US" altLang="zh-CN" sz="1400" dirty="0" err="1"/>
              <a:t>Reciwawa</a:t>
            </a:r>
            <a:r>
              <a:rPr lang="zh-CN" altLang="en-US" sz="1400" dirty="0"/>
              <a:t> </a:t>
            </a:r>
            <a:r>
              <a:rPr lang="en-US" altLang="zh-CN" sz="1400" dirty="0"/>
              <a:t>to</a:t>
            </a:r>
            <a:r>
              <a:rPr lang="zh-CN" altLang="en-US" sz="1400" dirty="0"/>
              <a:t> </a:t>
            </a:r>
            <a:r>
              <a:rPr lang="en-US" altLang="zh-CN" sz="1400" dirty="0"/>
              <a:t>listen</a:t>
            </a:r>
            <a:r>
              <a:rPr lang="zh-CN" altLang="en-US" sz="1400" dirty="0"/>
              <a:t> </a:t>
            </a:r>
            <a:r>
              <a:rPr lang="en-US" altLang="zh-CN" sz="1400" dirty="0"/>
              <a:t>the</a:t>
            </a:r>
            <a:r>
              <a:rPr lang="zh-CN" altLang="en-US" sz="1400" dirty="0"/>
              <a:t> </a:t>
            </a:r>
            <a:r>
              <a:rPr lang="en-US" altLang="zh-CN" sz="1400" dirty="0"/>
              <a:t>text</a:t>
            </a:r>
            <a:r>
              <a:rPr lang="zh-CN" altLang="en-US" sz="1400" dirty="0"/>
              <a:t> </a:t>
            </a:r>
            <a:r>
              <a:rPr lang="en-US" altLang="zh-CN" sz="1400" dirty="0"/>
              <a:t>2.2</a:t>
            </a:r>
            <a:r>
              <a:rPr lang="zh-CN" altLang="en-US" sz="1400" dirty="0"/>
              <a:t> </a:t>
            </a:r>
            <a:r>
              <a:rPr lang="en-US" altLang="zh-CN" sz="1400" dirty="0"/>
              <a:t>&amp;</a:t>
            </a:r>
            <a:endParaRPr lang="en-HK" altLang="zh-CN" sz="1400" dirty="0"/>
          </a:p>
          <a:p>
            <a:r>
              <a:rPr lang="en-US" altLang="zh-CN" sz="1400" dirty="0"/>
              <a:t>read</a:t>
            </a:r>
            <a:r>
              <a:rPr lang="zh-CN" altLang="en-US" sz="1400" dirty="0"/>
              <a:t>  </a:t>
            </a:r>
            <a:r>
              <a:rPr lang="en-US" altLang="zh-CN" sz="1400" dirty="0"/>
              <a:t>with</a:t>
            </a:r>
            <a:r>
              <a:rPr lang="zh-CN" altLang="en-US" sz="1400" dirty="0"/>
              <a:t> </a:t>
            </a:r>
            <a:r>
              <a:rPr lang="en-US" altLang="zh-CN" sz="1400" dirty="0"/>
              <a:t>the</a:t>
            </a:r>
            <a:r>
              <a:rPr lang="zh-CN" altLang="en-US" sz="1400" dirty="0"/>
              <a:t> </a:t>
            </a:r>
            <a:r>
              <a:rPr lang="en-US" altLang="zh-CN" sz="1400" dirty="0"/>
              <a:t>mp3</a:t>
            </a:r>
            <a:r>
              <a:rPr lang="zh-CN" altLang="en-US" sz="1400" dirty="0"/>
              <a:t>  </a:t>
            </a:r>
            <a:r>
              <a:rPr lang="en-US" altLang="zh-CN" sz="1400" dirty="0"/>
              <a:t>2</a:t>
            </a:r>
            <a:r>
              <a:rPr lang="zh-CN" altLang="en-US" sz="1400" dirty="0"/>
              <a:t> </a:t>
            </a:r>
            <a:r>
              <a:rPr lang="en-US" altLang="zh-CN" sz="1400" dirty="0"/>
              <a:t>times,</a:t>
            </a:r>
            <a:r>
              <a:rPr lang="zh-CN" altLang="en-US" sz="1400" dirty="0"/>
              <a:t> </a:t>
            </a:r>
            <a:endParaRPr lang="en-HK" altLang="zh-CN" sz="1400" dirty="0"/>
          </a:p>
          <a:p>
            <a:r>
              <a:rPr lang="en-US" altLang="zh-CN" sz="1400" dirty="0"/>
              <a:t>submit</a:t>
            </a:r>
            <a:r>
              <a:rPr lang="zh-CN" altLang="en-US" sz="1400" dirty="0"/>
              <a:t> </a:t>
            </a:r>
            <a:r>
              <a:rPr lang="en-US" altLang="zh-CN" sz="1400" dirty="0"/>
              <a:t>your</a:t>
            </a:r>
            <a:r>
              <a:rPr lang="zh-CN" altLang="en-US" sz="1400" dirty="0"/>
              <a:t> </a:t>
            </a:r>
            <a:r>
              <a:rPr lang="en-US" altLang="zh-CN" sz="1400" dirty="0"/>
              <a:t>recording</a:t>
            </a:r>
            <a:r>
              <a:rPr lang="zh-CN" altLang="en-US" sz="1400" dirty="0"/>
              <a:t> </a:t>
            </a:r>
            <a:r>
              <a:rPr lang="en-US" altLang="zh-CN" sz="1400" dirty="0"/>
              <a:t>to</a:t>
            </a:r>
            <a:r>
              <a:rPr lang="zh-CN" altLang="en-US" sz="1400" dirty="0"/>
              <a:t> </a:t>
            </a:r>
            <a:r>
              <a:rPr lang="en-US" altLang="zh-CN" sz="1400" dirty="0"/>
              <a:t>google</a:t>
            </a:r>
            <a:r>
              <a:rPr lang="zh-CN" altLang="en-US" sz="1400" dirty="0"/>
              <a:t> </a:t>
            </a:r>
            <a:r>
              <a:rPr lang="en-US" altLang="zh-CN" sz="1400" dirty="0"/>
              <a:t>folder.</a:t>
            </a:r>
            <a:endParaRPr lang="en-US" sz="1400" dirty="0"/>
          </a:p>
        </p:txBody>
      </p:sp>
    </p:spTree>
    <p:extLst>
      <p:ext uri="{BB962C8B-B14F-4D97-AF65-F5344CB8AC3E}">
        <p14:creationId xmlns:p14="http://schemas.microsoft.com/office/powerpoint/2010/main" val="239986001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Paper tray Colored Outline Icon - Available in SVG, PNG, EPS, AI &amp;amp;  Icon fonts">
            <a:extLst>
              <a:ext uri="{FF2B5EF4-FFF2-40B4-BE49-F238E27FC236}">
                <a16:creationId xmlns:a16="http://schemas.microsoft.com/office/drawing/2014/main" id="{5497E327-6AB3-FF44-B60D-D086B9DBAF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1" b="89844" l="1172" r="98047">
                        <a14:foregroundMark x1="1172" y1="20313" x2="1172" y2="20313"/>
                        <a14:foregroundMark x1="97461" y1="72266" x2="93359" y2="23047"/>
                        <a14:foregroundMark x1="93359" y1="23047" x2="98047" y2="19922"/>
                      </a14:backgroundRemoval>
                    </a14:imgEffect>
                  </a14:imgLayer>
                </a14:imgProps>
              </a:ext>
              <a:ext uri="{28A0092B-C50C-407E-A947-70E740481C1C}">
                <a14:useLocalDpi xmlns:a14="http://schemas.microsoft.com/office/drawing/2010/main" val="0"/>
              </a:ext>
            </a:extLst>
          </a:blip>
          <a:srcRect/>
          <a:stretch>
            <a:fillRect/>
          </a:stretch>
        </p:blipFill>
        <p:spPr bwMode="auto">
          <a:xfrm>
            <a:off x="102184" y="1664401"/>
            <a:ext cx="6046385" cy="6046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Paper tray Colored Outline Icon - Available in SVG, PNG, EPS, AI &amp;amp;  Icon fonts">
            <a:extLst>
              <a:ext uri="{FF2B5EF4-FFF2-40B4-BE49-F238E27FC236}">
                <a16:creationId xmlns:a16="http://schemas.microsoft.com/office/drawing/2014/main" id="{134FDA78-6933-0F4E-A444-C769BC5C9F7D}"/>
              </a:ext>
            </a:extLst>
          </p:cNvPr>
          <p:cNvPicPr>
            <a:picLocks noChangeAspect="1" noChangeArrowheads="1"/>
          </p:cNvPicPr>
          <p:nvPr/>
        </p:nvPicPr>
        <p:blipFill>
          <a:blip r:embed="rId2">
            <a:extLst>
              <a:ext uri="{BEBA8EAE-BF5A-486C-A8C5-ECC9F3942E4B}">
                <a14:imgProps xmlns:a14="http://schemas.microsoft.com/office/drawing/2010/main">
                  <a14:imgLayer r:embed="rId4">
                    <a14:imgEffect>
                      <a14:backgroundRemoval t="9961" b="89844" l="1172" r="98047">
                        <a14:foregroundMark x1="1172" y1="20313" x2="1172" y2="20313"/>
                        <a14:foregroundMark x1="97461" y1="72266" x2="93359" y2="23047"/>
                        <a14:foregroundMark x1="93359" y1="23047" x2="98047" y2="19922"/>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690686"/>
            <a:ext cx="5993816" cy="59938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Paper tray Colored Outline Icon - Available in SVG, PNG, EPS, AI &amp;amp;  Icon fonts">
            <a:extLst>
              <a:ext uri="{FF2B5EF4-FFF2-40B4-BE49-F238E27FC236}">
                <a16:creationId xmlns:a16="http://schemas.microsoft.com/office/drawing/2014/main" id="{2198D469-A54F-0541-B6EB-C3B57A72EC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5">
                    <a14:imgEffect>
                      <a14:backgroundRemoval t="9961" b="89844" l="1172" r="98047">
                        <a14:foregroundMark x1="1172" y1="20313" x2="1172" y2="20313"/>
                        <a14:foregroundMark x1="97461" y1="72266" x2="93359" y2="23047"/>
                        <a14:foregroundMark x1="93359" y1="23047" x2="98047" y2="19922"/>
                      </a14:backgroundRemoval>
                    </a14:imgEffect>
                  </a14:imgLayer>
                </a14:imgProps>
              </a:ext>
              <a:ext uri="{28A0092B-C50C-407E-A947-70E740481C1C}">
                <a14:useLocalDpi xmlns:a14="http://schemas.microsoft.com/office/drawing/2010/main" val="0"/>
              </a:ext>
            </a:extLst>
          </a:blip>
          <a:srcRect l="439" t="18593" r="-439" b="50456"/>
          <a:stretch/>
        </p:blipFill>
        <p:spPr bwMode="auto">
          <a:xfrm>
            <a:off x="154753" y="940932"/>
            <a:ext cx="5993816" cy="18551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Paper tray Colored Outline Icon - Available in SVG, PNG, EPS, AI &amp;amp;  Icon fonts">
            <a:extLst>
              <a:ext uri="{FF2B5EF4-FFF2-40B4-BE49-F238E27FC236}">
                <a16:creationId xmlns:a16="http://schemas.microsoft.com/office/drawing/2014/main" id="{F63FF4EC-1234-4445-A512-B0EDFFE491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6">
                    <a14:imgEffect>
                      <a14:backgroundRemoval t="9961" b="89844" l="1172" r="98047">
                        <a14:foregroundMark x1="1172" y1="20313" x2="1172" y2="20313"/>
                        <a14:foregroundMark x1="97461" y1="72266" x2="93359" y2="23047"/>
                        <a14:foregroundMark x1="93359" y1="23047" x2="98047" y2="19922"/>
                      </a14:backgroundRemoval>
                    </a14:imgEffect>
                  </a14:imgLayer>
                </a14:imgProps>
              </a:ext>
              <a:ext uri="{28A0092B-C50C-407E-A947-70E740481C1C}">
                <a14:useLocalDpi xmlns:a14="http://schemas.microsoft.com/office/drawing/2010/main" val="0"/>
              </a:ext>
            </a:extLst>
          </a:blip>
          <a:srcRect l="439" t="18593" r="-439" b="50456"/>
          <a:stretch/>
        </p:blipFill>
        <p:spPr bwMode="auto">
          <a:xfrm>
            <a:off x="6096000" y="890586"/>
            <a:ext cx="5993816" cy="18551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733F2E-27DB-6F40-8BC1-AC0E5C5489A1}"/>
              </a:ext>
            </a:extLst>
          </p:cNvPr>
          <p:cNvSpPr txBox="1"/>
          <p:nvPr/>
        </p:nvSpPr>
        <p:spPr>
          <a:xfrm>
            <a:off x="8167636" y="5820344"/>
            <a:ext cx="2031324" cy="646331"/>
          </a:xfrm>
          <a:prstGeom prst="rect">
            <a:avLst/>
          </a:prstGeom>
          <a:solidFill>
            <a:srgbClr val="FF0000"/>
          </a:solidFill>
        </p:spPr>
        <p:txBody>
          <a:bodyPr wrap="square" rtlCol="0">
            <a:spAutoFit/>
          </a:bodyPr>
          <a:lstStyle/>
          <a:p>
            <a:pPr algn="ctr"/>
            <a:r>
              <a:rPr lang="en-US" sz="3600" dirty="0" err="1">
                <a:solidFill>
                  <a:srgbClr val="FFFF00"/>
                </a:solidFill>
                <a:latin typeface="Kaiti SC" panose="02010600040101010101" pitchFamily="2" charset="-122"/>
                <a:ea typeface="Kaiti SC" panose="02010600040101010101" pitchFamily="2" charset="-122"/>
              </a:rPr>
              <a:t>七年级</a:t>
            </a:r>
            <a:endParaRPr lang="en-US" sz="3600" dirty="0">
              <a:solidFill>
                <a:srgbClr val="FFFF00"/>
              </a:solidFill>
              <a:latin typeface="Kaiti SC" panose="02010600040101010101" pitchFamily="2" charset="-122"/>
              <a:ea typeface="Kaiti SC" panose="02010600040101010101" pitchFamily="2" charset="-122"/>
            </a:endParaRPr>
          </a:p>
        </p:txBody>
      </p:sp>
      <p:sp>
        <p:nvSpPr>
          <p:cNvPr id="9" name="TextBox 8">
            <a:extLst>
              <a:ext uri="{FF2B5EF4-FFF2-40B4-BE49-F238E27FC236}">
                <a16:creationId xmlns:a16="http://schemas.microsoft.com/office/drawing/2014/main" id="{84C56461-7D68-A44C-B0FA-128B0DF173B2}"/>
              </a:ext>
            </a:extLst>
          </p:cNvPr>
          <p:cNvSpPr txBox="1"/>
          <p:nvPr/>
        </p:nvSpPr>
        <p:spPr>
          <a:xfrm>
            <a:off x="8154690" y="3959871"/>
            <a:ext cx="2031324" cy="646331"/>
          </a:xfrm>
          <a:prstGeom prst="rect">
            <a:avLst/>
          </a:prstGeom>
          <a:solidFill>
            <a:srgbClr val="FF0000"/>
          </a:solidFill>
        </p:spPr>
        <p:txBody>
          <a:bodyPr wrap="square" rtlCol="0">
            <a:spAutoFit/>
          </a:bodyPr>
          <a:lstStyle/>
          <a:p>
            <a:pPr algn="ctr"/>
            <a:r>
              <a:rPr lang="en-US" sz="3600" dirty="0" err="1">
                <a:solidFill>
                  <a:srgbClr val="FFFF00"/>
                </a:solidFill>
                <a:latin typeface="Kaiti SC" panose="02010600040101010101" pitchFamily="2" charset="-122"/>
                <a:ea typeface="Kaiti SC" panose="02010600040101010101" pitchFamily="2" charset="-122"/>
              </a:rPr>
              <a:t>八年级</a:t>
            </a:r>
            <a:endParaRPr lang="en-US" sz="3600" dirty="0">
              <a:solidFill>
                <a:srgbClr val="FFFF00"/>
              </a:solidFill>
              <a:latin typeface="Kaiti SC" panose="02010600040101010101" pitchFamily="2" charset="-122"/>
              <a:ea typeface="Kaiti SC" panose="02010600040101010101" pitchFamily="2" charset="-122"/>
            </a:endParaRPr>
          </a:p>
        </p:txBody>
      </p:sp>
      <p:sp>
        <p:nvSpPr>
          <p:cNvPr id="10" name="TextBox 9">
            <a:extLst>
              <a:ext uri="{FF2B5EF4-FFF2-40B4-BE49-F238E27FC236}">
                <a16:creationId xmlns:a16="http://schemas.microsoft.com/office/drawing/2014/main" id="{B39282E5-C231-2D48-81B5-1C52E489C7A8}"/>
              </a:ext>
            </a:extLst>
          </p:cNvPr>
          <p:cNvSpPr txBox="1"/>
          <p:nvPr/>
        </p:nvSpPr>
        <p:spPr>
          <a:xfrm>
            <a:off x="2160874" y="3959872"/>
            <a:ext cx="2031325" cy="646331"/>
          </a:xfrm>
          <a:prstGeom prst="rect">
            <a:avLst/>
          </a:prstGeom>
          <a:solidFill>
            <a:srgbClr val="FF0000"/>
          </a:solidFill>
        </p:spPr>
        <p:txBody>
          <a:bodyPr wrap="none" rtlCol="0">
            <a:spAutoFit/>
          </a:bodyPr>
          <a:lstStyle/>
          <a:p>
            <a:r>
              <a:rPr lang="en-US" sz="3600" dirty="0" err="1">
                <a:solidFill>
                  <a:srgbClr val="FFFF00"/>
                </a:solidFill>
                <a:latin typeface="Kaiti SC" panose="02010600040101010101" pitchFamily="2" charset="-122"/>
                <a:ea typeface="Kaiti SC" panose="02010600040101010101" pitchFamily="2" charset="-122"/>
              </a:rPr>
              <a:t>十一年级</a:t>
            </a:r>
            <a:endParaRPr lang="en-US" sz="3600" dirty="0">
              <a:solidFill>
                <a:srgbClr val="FFFF00"/>
              </a:solidFill>
              <a:latin typeface="Kaiti SC" panose="02010600040101010101" pitchFamily="2" charset="-122"/>
              <a:ea typeface="Kaiti SC" panose="02010600040101010101" pitchFamily="2" charset="-122"/>
            </a:endParaRPr>
          </a:p>
        </p:txBody>
      </p:sp>
      <p:sp>
        <p:nvSpPr>
          <p:cNvPr id="11" name="TextBox 10">
            <a:extLst>
              <a:ext uri="{FF2B5EF4-FFF2-40B4-BE49-F238E27FC236}">
                <a16:creationId xmlns:a16="http://schemas.microsoft.com/office/drawing/2014/main" id="{906F316F-0CB5-9F4C-8079-1161535ED56B}"/>
              </a:ext>
            </a:extLst>
          </p:cNvPr>
          <p:cNvSpPr txBox="1"/>
          <p:nvPr/>
        </p:nvSpPr>
        <p:spPr>
          <a:xfrm>
            <a:off x="8248205" y="2081032"/>
            <a:ext cx="1937809" cy="646331"/>
          </a:xfrm>
          <a:prstGeom prst="rect">
            <a:avLst/>
          </a:prstGeom>
          <a:solidFill>
            <a:srgbClr val="FF0000"/>
          </a:solidFill>
        </p:spPr>
        <p:txBody>
          <a:bodyPr wrap="square" rtlCol="0">
            <a:spAutoFit/>
          </a:bodyPr>
          <a:lstStyle/>
          <a:p>
            <a:pPr algn="ctr"/>
            <a:r>
              <a:rPr lang="en-US" sz="3600" dirty="0" err="1">
                <a:solidFill>
                  <a:srgbClr val="FFFF00"/>
                </a:solidFill>
                <a:latin typeface="Kaiti SC" panose="02010600040101010101" pitchFamily="2" charset="-122"/>
                <a:ea typeface="Kaiti SC" panose="02010600040101010101" pitchFamily="2" charset="-122"/>
              </a:rPr>
              <a:t>九年级</a:t>
            </a:r>
            <a:endParaRPr lang="en-US" sz="3600" dirty="0">
              <a:solidFill>
                <a:srgbClr val="FFFF00"/>
              </a:solidFill>
              <a:latin typeface="Kaiti SC" panose="02010600040101010101" pitchFamily="2" charset="-122"/>
              <a:ea typeface="Kaiti SC" panose="02010600040101010101" pitchFamily="2" charset="-122"/>
            </a:endParaRPr>
          </a:p>
        </p:txBody>
      </p:sp>
      <p:sp>
        <p:nvSpPr>
          <p:cNvPr id="12" name="TextBox 11">
            <a:extLst>
              <a:ext uri="{FF2B5EF4-FFF2-40B4-BE49-F238E27FC236}">
                <a16:creationId xmlns:a16="http://schemas.microsoft.com/office/drawing/2014/main" id="{37A69E43-E8A6-E549-9D08-F682CA5C0C9E}"/>
              </a:ext>
            </a:extLst>
          </p:cNvPr>
          <p:cNvSpPr txBox="1"/>
          <p:nvPr/>
        </p:nvSpPr>
        <p:spPr>
          <a:xfrm>
            <a:off x="2254390" y="2075767"/>
            <a:ext cx="2031325" cy="646331"/>
          </a:xfrm>
          <a:prstGeom prst="rect">
            <a:avLst/>
          </a:prstGeom>
          <a:solidFill>
            <a:srgbClr val="FF0000"/>
          </a:solidFill>
        </p:spPr>
        <p:txBody>
          <a:bodyPr wrap="none" rtlCol="0">
            <a:spAutoFit/>
          </a:bodyPr>
          <a:lstStyle/>
          <a:p>
            <a:r>
              <a:rPr lang="en-US" sz="3600" dirty="0" err="1">
                <a:solidFill>
                  <a:srgbClr val="FFFF00"/>
                </a:solidFill>
                <a:latin typeface="Kaiti SC" panose="02010600040101010101" pitchFamily="2" charset="-122"/>
                <a:ea typeface="Kaiti SC" panose="02010600040101010101" pitchFamily="2" charset="-122"/>
              </a:rPr>
              <a:t>十二年级</a:t>
            </a:r>
            <a:endParaRPr lang="en-US" sz="3600" dirty="0">
              <a:solidFill>
                <a:srgbClr val="FFFF00"/>
              </a:solidFill>
              <a:latin typeface="Kaiti SC" panose="02010600040101010101" pitchFamily="2" charset="-122"/>
              <a:ea typeface="Kaiti SC" panose="02010600040101010101" pitchFamily="2" charset="-122"/>
            </a:endParaRPr>
          </a:p>
        </p:txBody>
      </p:sp>
      <p:sp>
        <p:nvSpPr>
          <p:cNvPr id="13" name="TextBox 12">
            <a:extLst>
              <a:ext uri="{FF2B5EF4-FFF2-40B4-BE49-F238E27FC236}">
                <a16:creationId xmlns:a16="http://schemas.microsoft.com/office/drawing/2014/main" id="{1642A91D-5068-BD40-8EF6-DAE47CA9CE24}"/>
              </a:ext>
            </a:extLst>
          </p:cNvPr>
          <p:cNvSpPr txBox="1"/>
          <p:nvPr/>
        </p:nvSpPr>
        <p:spPr>
          <a:xfrm>
            <a:off x="2121251" y="5835329"/>
            <a:ext cx="2031325" cy="646331"/>
          </a:xfrm>
          <a:prstGeom prst="rect">
            <a:avLst/>
          </a:prstGeom>
          <a:solidFill>
            <a:srgbClr val="FF0000"/>
          </a:solidFill>
        </p:spPr>
        <p:txBody>
          <a:bodyPr wrap="none" rtlCol="0">
            <a:spAutoFit/>
          </a:bodyPr>
          <a:lstStyle/>
          <a:p>
            <a:r>
              <a:rPr lang="en-US" sz="3600" dirty="0" err="1">
                <a:solidFill>
                  <a:srgbClr val="FFFF00"/>
                </a:solidFill>
                <a:latin typeface="Kaiti SC" panose="02010600040101010101" pitchFamily="2" charset="-122"/>
                <a:ea typeface="Kaiti SC" panose="02010600040101010101" pitchFamily="2" charset="-122"/>
              </a:rPr>
              <a:t>十一年级</a:t>
            </a:r>
            <a:endParaRPr lang="en-US" sz="3600" dirty="0">
              <a:solidFill>
                <a:srgbClr val="FFFF00"/>
              </a:solidFill>
              <a:latin typeface="Kaiti SC" panose="02010600040101010101" pitchFamily="2" charset="-122"/>
              <a:ea typeface="Kaiti SC" panose="02010600040101010101" pitchFamily="2" charset="-122"/>
            </a:endParaRPr>
          </a:p>
        </p:txBody>
      </p:sp>
      <p:sp>
        <p:nvSpPr>
          <p:cNvPr id="8" name="TextBox 7">
            <a:extLst>
              <a:ext uri="{FF2B5EF4-FFF2-40B4-BE49-F238E27FC236}">
                <a16:creationId xmlns:a16="http://schemas.microsoft.com/office/drawing/2014/main" id="{93348A6A-E5F3-E540-BDCE-2ED161AB55A5}"/>
              </a:ext>
            </a:extLst>
          </p:cNvPr>
          <p:cNvSpPr txBox="1"/>
          <p:nvPr/>
        </p:nvSpPr>
        <p:spPr>
          <a:xfrm>
            <a:off x="4849505" y="163314"/>
            <a:ext cx="2492990" cy="646331"/>
          </a:xfrm>
          <a:prstGeom prst="rect">
            <a:avLst/>
          </a:prstGeom>
          <a:solidFill>
            <a:srgbClr val="00B050"/>
          </a:solidFill>
        </p:spPr>
        <p:txBody>
          <a:bodyPr wrap="none" rtlCol="0">
            <a:spAutoFit/>
          </a:bodyPr>
          <a:lstStyle/>
          <a:p>
            <a:r>
              <a:rPr lang="en-US" sz="3600" dirty="0" err="1">
                <a:solidFill>
                  <a:schemeClr val="bg1"/>
                </a:solidFill>
                <a:latin typeface="Kaiti SC" panose="02010600040101010101" pitchFamily="2" charset="-122"/>
                <a:ea typeface="Kaiti SC" panose="02010600040101010101" pitchFamily="2" charset="-122"/>
              </a:rPr>
              <a:t>交作业了</a:t>
            </a:r>
            <a:r>
              <a:rPr lang="zh-CN" altLang="en-US" sz="3600" dirty="0">
                <a:solidFill>
                  <a:schemeClr val="bg1"/>
                </a:solidFill>
                <a:latin typeface="Kaiti SC" panose="02010600040101010101" pitchFamily="2" charset="-122"/>
                <a:ea typeface="Kaiti SC" panose="02010600040101010101" pitchFamily="2" charset="-122"/>
              </a:rPr>
              <a:t>！</a:t>
            </a:r>
            <a:endParaRPr lang="en-US" sz="3600" dirty="0">
              <a:solidFill>
                <a:schemeClr val="bg1"/>
              </a:solidFill>
              <a:latin typeface="Kaiti SC" panose="02010600040101010101" pitchFamily="2" charset="-122"/>
              <a:ea typeface="Kaiti SC" panose="02010600040101010101" pitchFamily="2" charset="-122"/>
            </a:endParaRPr>
          </a:p>
        </p:txBody>
      </p:sp>
    </p:spTree>
    <p:extLst>
      <p:ext uri="{BB962C8B-B14F-4D97-AF65-F5344CB8AC3E}">
        <p14:creationId xmlns:p14="http://schemas.microsoft.com/office/powerpoint/2010/main" val="372511604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School Uniform | Blaenavon Heritage VC Primary School">
            <a:extLst>
              <a:ext uri="{FF2B5EF4-FFF2-40B4-BE49-F238E27FC236}">
                <a16:creationId xmlns:a16="http://schemas.microsoft.com/office/drawing/2014/main" id="{E415DAFC-F8BB-F448-9C7E-15A9E8DE3B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00" b="98700" l="49148" r="99214">
                        <a14:foregroundMark x1="50459" y1="56000" x2="50066" y2="60800"/>
                        <a14:foregroundMark x1="50066" y1="67300" x2="50066" y2="67300"/>
                        <a14:foregroundMark x1="49803" y1="58400" x2="49803" y2="58400"/>
                        <a14:foregroundMark x1="96723" y1="64000" x2="99214" y2="56500"/>
                        <a14:foregroundMark x1="99214" y1="56500" x2="95151" y2="54300"/>
                        <a14:foregroundMark x1="66055" y1="93700" x2="66055" y2="96500"/>
                        <a14:foregroundMark x1="80865" y1="97200" x2="81258" y2="98700"/>
                        <a14:foregroundMark x1="68414" y1="1400" x2="70642" y2="4700"/>
                        <a14:foregroundMark x1="68938" y1="4700" x2="65138" y2="9500"/>
                        <a14:foregroundMark x1="73788" y1="1200" x2="75754" y2="1400"/>
                      </a14:backgroundRemoval>
                    </a14:imgEffect>
                  </a14:imgLayer>
                </a14:imgProps>
              </a:ext>
              <a:ext uri="{28A0092B-C50C-407E-A947-70E740481C1C}">
                <a14:useLocalDpi xmlns:a14="http://schemas.microsoft.com/office/drawing/2010/main" val="0"/>
              </a:ext>
            </a:extLst>
          </a:blip>
          <a:srcRect l="45870"/>
          <a:stretch/>
        </p:blipFill>
        <p:spPr bwMode="auto">
          <a:xfrm>
            <a:off x="9988966" y="2827405"/>
            <a:ext cx="1536828" cy="37212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25FDCC-7431-6C49-ADFE-4DCB45008EE8}"/>
              </a:ext>
            </a:extLst>
          </p:cNvPr>
          <p:cNvSpPr>
            <a:spLocks noGrp="1"/>
          </p:cNvSpPr>
          <p:nvPr>
            <p:ph type="title"/>
          </p:nvPr>
        </p:nvSpPr>
        <p:spPr>
          <a:xfrm>
            <a:off x="1148797" y="1063417"/>
            <a:ext cx="10869031" cy="1372986"/>
          </a:xfrm>
        </p:spPr>
        <p:txBody>
          <a:bodyPr>
            <a:normAutofit fontScale="90000"/>
          </a:bodyPr>
          <a:lstStyle/>
          <a:p>
            <a:pPr>
              <a:lnSpc>
                <a:spcPct val="150000"/>
              </a:lnSpc>
            </a:pPr>
            <a:r>
              <a:rPr lang="en-US" dirty="0">
                <a:solidFill>
                  <a:schemeClr val="bg1"/>
                </a:solidFill>
                <a:latin typeface="Weibei SC" panose="03000800000000000000" pitchFamily="66" charset="-128"/>
                <a:ea typeface="Weibei SC" panose="03000800000000000000" pitchFamily="66" charset="-128"/>
              </a:rPr>
              <a:t>当你听到</a:t>
            </a:r>
            <a:r>
              <a:rPr lang="en-US" altLang="zh-CN" dirty="0">
                <a:solidFill>
                  <a:schemeClr val="bg1"/>
                </a:solidFill>
                <a:latin typeface="Weibei SC" panose="03000800000000000000" pitchFamily="66" charset="-128"/>
                <a:ea typeface="Weibei SC" panose="03000800000000000000" pitchFamily="66" charset="-128"/>
              </a:rPr>
              <a:t>1</a:t>
            </a:r>
            <a:r>
              <a:rPr lang="zh-CN" altLang="en-US" dirty="0">
                <a:solidFill>
                  <a:schemeClr val="bg1"/>
                </a:solidFill>
                <a:latin typeface="Weibei SC" panose="03000800000000000000" pitchFamily="66" charset="-128"/>
                <a:ea typeface="Weibei SC" panose="03000800000000000000" pitchFamily="66" charset="-128"/>
              </a:rPr>
              <a:t>的时候，你要回到你的座位。</a:t>
            </a:r>
            <a:br>
              <a:rPr lang="en-HK" altLang="zh-CN" dirty="0">
                <a:solidFill>
                  <a:schemeClr val="bg1"/>
                </a:solidFill>
                <a:latin typeface="Weibei SC" panose="03000800000000000000" pitchFamily="66" charset="-128"/>
                <a:ea typeface="Weibei SC" panose="03000800000000000000" pitchFamily="66" charset="-128"/>
              </a:rPr>
            </a:br>
            <a:r>
              <a:rPr lang="zh-CN" altLang="en-US" dirty="0">
                <a:solidFill>
                  <a:schemeClr val="bg1"/>
                </a:solidFill>
                <a:latin typeface="Weibei SC" panose="03000800000000000000" pitchFamily="66" charset="-128"/>
                <a:ea typeface="Weibei SC" panose="03000800000000000000" pitchFamily="66" charset="-128"/>
              </a:rPr>
              <a:t>当你听到</a:t>
            </a:r>
            <a:r>
              <a:rPr lang="en-US" altLang="zh-CN" dirty="0">
                <a:solidFill>
                  <a:schemeClr val="bg1"/>
                </a:solidFill>
                <a:latin typeface="Weibei SC" panose="03000800000000000000" pitchFamily="66" charset="-128"/>
                <a:ea typeface="Weibei SC" panose="03000800000000000000" pitchFamily="66" charset="-128"/>
              </a:rPr>
              <a:t>2</a:t>
            </a:r>
            <a:r>
              <a:rPr lang="zh-CN" altLang="en-US" dirty="0">
                <a:solidFill>
                  <a:schemeClr val="bg1"/>
                </a:solidFill>
                <a:latin typeface="Weibei SC" panose="03000800000000000000" pitchFamily="66" charset="-128"/>
                <a:ea typeface="Weibei SC" panose="03000800000000000000" pitchFamily="66" charset="-128"/>
              </a:rPr>
              <a:t>的时候，你要把桌上的书、笔、本子收好。</a:t>
            </a:r>
            <a:br>
              <a:rPr lang="en-HK" altLang="zh-CN" dirty="0">
                <a:solidFill>
                  <a:schemeClr val="bg1"/>
                </a:solidFill>
                <a:latin typeface="Weibei SC" panose="03000800000000000000" pitchFamily="66" charset="-128"/>
                <a:ea typeface="Weibei SC" panose="03000800000000000000" pitchFamily="66" charset="-128"/>
              </a:rPr>
            </a:br>
            <a:r>
              <a:rPr lang="zh-CN" altLang="en-US" dirty="0">
                <a:solidFill>
                  <a:schemeClr val="bg1"/>
                </a:solidFill>
                <a:latin typeface="Weibei SC" panose="03000800000000000000" pitchFamily="66" charset="-128"/>
                <a:ea typeface="Weibei SC" panose="03000800000000000000" pitchFamily="66" charset="-128"/>
              </a:rPr>
              <a:t>当你听到</a:t>
            </a:r>
            <a:r>
              <a:rPr lang="en-US" altLang="zh-CN" dirty="0">
                <a:solidFill>
                  <a:schemeClr val="bg1"/>
                </a:solidFill>
                <a:latin typeface="Weibei SC" panose="03000800000000000000" pitchFamily="66" charset="-128"/>
                <a:ea typeface="Weibei SC" panose="03000800000000000000" pitchFamily="66" charset="-128"/>
              </a:rPr>
              <a:t>3</a:t>
            </a:r>
            <a:r>
              <a:rPr lang="zh-CN" altLang="en-US" dirty="0">
                <a:solidFill>
                  <a:schemeClr val="bg1"/>
                </a:solidFill>
                <a:latin typeface="Weibei SC" panose="03000800000000000000" pitchFamily="66" charset="-128"/>
                <a:ea typeface="Weibei SC" panose="03000800000000000000" pitchFamily="66" charset="-128"/>
              </a:rPr>
              <a:t>的时候，你要站在桌椅后面。</a:t>
            </a:r>
            <a:endParaRPr lang="en-US" dirty="0">
              <a:solidFill>
                <a:schemeClr val="bg1"/>
              </a:solidFill>
              <a:latin typeface="Weibei SC" panose="03000800000000000000" pitchFamily="66" charset="-128"/>
              <a:ea typeface="Weibei SC" panose="03000800000000000000" pitchFamily="66" charset="-128"/>
            </a:endParaRPr>
          </a:p>
        </p:txBody>
      </p:sp>
      <p:pic>
        <p:nvPicPr>
          <p:cNvPr id="4098" name="Picture 2">
            <a:extLst>
              <a:ext uri="{FF2B5EF4-FFF2-40B4-BE49-F238E27FC236}">
                <a16:creationId xmlns:a16="http://schemas.microsoft.com/office/drawing/2014/main" id="{0CEEFCBA-AC15-594C-98B5-9354E47EDA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360"/>
          <a:stretch/>
        </p:blipFill>
        <p:spPr bwMode="auto">
          <a:xfrm>
            <a:off x="894029" y="4214636"/>
            <a:ext cx="2698750" cy="24690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 Back To School Crayon Scissors Pencil Ruler Apple - Crayon Pencil And  Scissors , Free Transparent Clipart - ClipartKey">
            <a:extLst>
              <a:ext uri="{FF2B5EF4-FFF2-40B4-BE49-F238E27FC236}">
                <a16:creationId xmlns:a16="http://schemas.microsoft.com/office/drawing/2014/main" id="{64EF8395-C65B-6445-8353-82E983ACE7D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739" b="89915" l="6889" r="93444">
                        <a14:foregroundMark x1="22000" y1="5346" x2="12111" y2="21750"/>
                        <a14:foregroundMark x1="12111" y1="21750" x2="9444" y2="32078"/>
                        <a14:foregroundMark x1="20222" y1="5103" x2="23667" y2="8262"/>
                        <a14:foregroundMark x1="33667" y1="4860" x2="32444" y2="20899"/>
                        <a14:foregroundMark x1="32444" y1="20899" x2="33556" y2="23572"/>
                        <a14:foregroundMark x1="31667" y1="23329" x2="25667" y2="30498"/>
                        <a14:foregroundMark x1="49778" y1="5711" x2="46667" y2="33293"/>
                        <a14:foregroundMark x1="46667" y1="33293" x2="43778" y2="40462"/>
                        <a14:foregroundMark x1="43778" y1="40462" x2="47667" y2="6440"/>
                        <a14:foregroundMark x1="47667" y1="6440" x2="47889" y2="6075"/>
                        <a14:foregroundMark x1="37667" y1="12151" x2="37667" y2="12151"/>
                        <a14:foregroundMark x1="37889" y1="12151" x2="35889" y2="18955"/>
                        <a14:foregroundMark x1="35889" y1="18955" x2="39889" y2="9842"/>
                        <a14:foregroundMark x1="33333" y1="25030" x2="38889" y2="28433"/>
                        <a14:foregroundMark x1="38889" y1="28433" x2="33111" y2="31227"/>
                        <a14:foregroundMark x1="33111" y1="31227" x2="33333" y2="31227"/>
                        <a14:foregroundMark x1="29222" y1="24666" x2="34000" y2="19927"/>
                        <a14:foregroundMark x1="34000" y1="19927" x2="34000" y2="19927"/>
                        <a14:foregroundMark x1="7444" y1="53220" x2="6889" y2="58445"/>
                        <a14:foregroundMark x1="43556" y1="43742" x2="66000" y2="46780"/>
                        <a14:foregroundMark x1="66000" y1="46780" x2="66111" y2="56015"/>
                        <a14:foregroundMark x1="66111" y1="56015" x2="63889" y2="65249"/>
                        <a14:foregroundMark x1="63889" y1="65249" x2="64111" y2="71203"/>
                        <a14:foregroundMark x1="76556" y1="44836" x2="78333" y2="56744"/>
                        <a14:foregroundMark x1="70889" y1="60875" x2="85111" y2="74119"/>
                        <a14:foregroundMark x1="85111" y1="74119" x2="88778" y2="79830"/>
                        <a14:foregroundMark x1="88778" y1="79830" x2="93444" y2="83718"/>
                        <a14:foregroundMark x1="88667" y1="57230" x2="85000" y2="81409"/>
                        <a14:foregroundMark x1="85000" y1="81409" x2="80333" y2="86999"/>
                        <a14:foregroundMark x1="80333" y1="86999" x2="77222" y2="88457"/>
                        <a14:foregroundMark x1="75222" y1="44107" x2="81111" y2="55043"/>
                        <a14:foregroundMark x1="76000" y1="54678" x2="76111" y2="62454"/>
                        <a14:foregroundMark x1="73667" y1="61725" x2="86556" y2="57594"/>
                        <a14:foregroundMark x1="86556" y1="57594" x2="87889" y2="58080"/>
                        <a14:foregroundMark x1="87444" y1="59781" x2="93111" y2="81045"/>
                        <a14:foregroundMark x1="93111" y1="81045" x2="85000" y2="81652"/>
                        <a14:foregroundMark x1="85000" y1="81652" x2="78667" y2="78372"/>
                        <a14:foregroundMark x1="78667" y1="78372" x2="71667" y2="62819"/>
                        <a14:foregroundMark x1="71667" y1="62819" x2="75111" y2="84933"/>
                        <a14:foregroundMark x1="75111" y1="84933" x2="83111" y2="86756"/>
                        <a14:foregroundMark x1="83111" y1="86756" x2="89556" y2="86634"/>
                        <a14:foregroundMark x1="89556" y1="86634" x2="90222" y2="86391"/>
                        <a14:foregroundMark x1="86222" y1="84083" x2="92556" y2="82868"/>
                        <a14:foregroundMark x1="92556" y1="82868" x2="92000" y2="84083"/>
                      </a14:backgroundRemoval>
                    </a14:imgEffect>
                  </a14:imgLayer>
                </a14:imgProps>
              </a:ext>
              <a:ext uri="{28A0092B-C50C-407E-A947-70E740481C1C}">
                <a14:useLocalDpi xmlns:a14="http://schemas.microsoft.com/office/drawing/2010/main" val="0"/>
              </a:ext>
            </a:extLst>
          </a:blip>
          <a:srcRect/>
          <a:stretch>
            <a:fillRect/>
          </a:stretch>
        </p:blipFill>
        <p:spPr bwMode="auto">
          <a:xfrm>
            <a:off x="4576873" y="3545389"/>
            <a:ext cx="2927040" cy="267671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tudent Desk Chair Clipart - Desk Clipart PNG Image | Transparent PNG Free  Download on SeekPNG">
            <a:extLst>
              <a:ext uri="{FF2B5EF4-FFF2-40B4-BE49-F238E27FC236}">
                <a16:creationId xmlns:a16="http://schemas.microsoft.com/office/drawing/2014/main" id="{FEF172AF-81DB-E14E-A39E-5FA67AB4DF5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400" b="97049" l="1829" r="96585">
                        <a14:foregroundMark x1="2317" y1="47106" x2="15854" y2="40636"/>
                        <a14:foregroundMark x1="15854" y1="40636" x2="15854" y2="40636"/>
                        <a14:foregroundMark x1="10854" y1="96822" x2="12439" y2="86606"/>
                        <a14:foregroundMark x1="87195" y1="97162" x2="92195" y2="96595"/>
                        <a14:foregroundMark x1="94878" y1="58116" x2="96707" y2="42906"/>
                        <a14:foregroundMark x1="27073" y1="5902" x2="53049" y2="8400"/>
                        <a14:foregroundMark x1="53049" y1="8400" x2="60244" y2="10443"/>
                        <a14:foregroundMark x1="60244" y1="10443" x2="66341" y2="14983"/>
                        <a14:foregroundMark x1="66341" y1="14983" x2="66341" y2="17026"/>
                        <a14:foregroundMark x1="61707" y1="18729" x2="61707" y2="32350"/>
                      </a14:backgroundRemoval>
                    </a14:imgEffect>
                  </a14:imgLayer>
                </a14:imgProps>
              </a:ext>
              <a:ext uri="{28A0092B-C50C-407E-A947-70E740481C1C}">
                <a14:useLocalDpi xmlns:a14="http://schemas.microsoft.com/office/drawing/2010/main" val="0"/>
              </a:ext>
            </a:extLst>
          </a:blip>
          <a:srcRect/>
          <a:stretch>
            <a:fillRect/>
          </a:stretch>
        </p:blipFill>
        <p:spPr bwMode="auto">
          <a:xfrm>
            <a:off x="9792775" y="4610985"/>
            <a:ext cx="1929209" cy="2072665"/>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Arrow: Slight curve with solid fill">
            <a:extLst>
              <a:ext uri="{FF2B5EF4-FFF2-40B4-BE49-F238E27FC236}">
                <a16:creationId xmlns:a16="http://schemas.microsoft.com/office/drawing/2014/main" id="{817FC507-DF13-994F-972B-1AD6EE08A0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781049">
            <a:off x="168260" y="4856293"/>
            <a:ext cx="914400" cy="914400"/>
          </a:xfrm>
          <a:prstGeom prst="rect">
            <a:avLst/>
          </a:prstGeom>
        </p:spPr>
      </p:pic>
    </p:spTree>
    <p:extLst>
      <p:ext uri="{BB962C8B-B14F-4D97-AF65-F5344CB8AC3E}">
        <p14:creationId xmlns:p14="http://schemas.microsoft.com/office/powerpoint/2010/main" val="1932690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叫人鈴噹-阿春娛樂">
            <a:extLst>
              <a:ext uri="{FF2B5EF4-FFF2-40B4-BE49-F238E27FC236}">
                <a16:creationId xmlns:a16="http://schemas.microsoft.com/office/drawing/2014/main" id="{F1DFE2B2-A7A0-E643-A6BB-6B821BC141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63" t="12804" r="8456" b="10867"/>
          <a:stretch/>
        </p:blipFill>
        <p:spPr bwMode="auto">
          <a:xfrm>
            <a:off x="555584" y="3889094"/>
            <a:ext cx="1976195" cy="18287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stinct trail Whistle Golden buy and offers on Runnerinn">
            <a:extLst>
              <a:ext uri="{FF2B5EF4-FFF2-40B4-BE49-F238E27FC236}">
                <a16:creationId xmlns:a16="http://schemas.microsoft.com/office/drawing/2014/main" id="{4066ABB1-3F64-8F4D-91AB-EB57A9ABD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673" y="3787814"/>
            <a:ext cx="3420319" cy="342031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希寶DIY手工繪畫木質竹製水笛風車鳥笛口哨兒童益智玩具科學實驗">
            <a:extLst>
              <a:ext uri="{FF2B5EF4-FFF2-40B4-BE49-F238E27FC236}">
                <a16:creationId xmlns:a16="http://schemas.microsoft.com/office/drawing/2014/main" id="{9447A6AC-9DFF-5E49-B920-A972E9CB7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571" y="1726010"/>
            <a:ext cx="2326511" cy="23265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imers ROTILABO® With clock | Count-down timer | Time-keeping (clocks and  timers) | Measuring Instruments | Labware | Carl Roth - International">
            <a:extLst>
              <a:ext uri="{FF2B5EF4-FFF2-40B4-BE49-F238E27FC236}">
                <a16:creationId xmlns:a16="http://schemas.microsoft.com/office/drawing/2014/main" id="{79E48E29-7A30-5247-BBA5-22989B14B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595" y="3284027"/>
            <a:ext cx="2806666" cy="280666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riangle 三角鈴">
            <a:extLst>
              <a:ext uri="{FF2B5EF4-FFF2-40B4-BE49-F238E27FC236}">
                <a16:creationId xmlns:a16="http://schemas.microsoft.com/office/drawing/2014/main" id="{66818885-1CA2-1E40-8A2C-0AFF38A6D6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77" t="1561" r="8555" b="3557"/>
          <a:stretch/>
        </p:blipFill>
        <p:spPr bwMode="auto">
          <a:xfrm>
            <a:off x="4308492" y="1990716"/>
            <a:ext cx="1956123" cy="215894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3分鐘沙漏計時器兒童防摔刷牙吃飯5分鐘創意擺件家居畢業生日禮物#沙漏#計時器#擺件#創意| Yahoo奇摩拍賣">
            <a:extLst>
              <a:ext uri="{FF2B5EF4-FFF2-40B4-BE49-F238E27FC236}">
                <a16:creationId xmlns:a16="http://schemas.microsoft.com/office/drawing/2014/main" id="{47BFB133-1264-0341-A32F-380D37A2B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7373" y="552564"/>
            <a:ext cx="1956122" cy="195612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叭噗喇叭的價格推薦第4 頁- 2021年6月| 比價比個夠BigGo">
            <a:extLst>
              <a:ext uri="{FF2B5EF4-FFF2-40B4-BE49-F238E27FC236}">
                <a16:creationId xmlns:a16="http://schemas.microsoft.com/office/drawing/2014/main" id="{9CDCE98A-6377-3141-B5AF-6565ACE286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031" b="26529"/>
          <a:stretch/>
        </p:blipFill>
        <p:spPr bwMode="auto">
          <a:xfrm>
            <a:off x="8232950" y="1377260"/>
            <a:ext cx="2801038" cy="1692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FA3F87-865B-116C-57B3-1FD16B7A691A}"/>
              </a:ext>
            </a:extLst>
          </p:cNvPr>
          <p:cNvSpPr txBox="1"/>
          <p:nvPr/>
        </p:nvSpPr>
        <p:spPr>
          <a:xfrm>
            <a:off x="470263" y="666206"/>
            <a:ext cx="2954655" cy="923330"/>
          </a:xfrm>
          <a:prstGeom prst="rect">
            <a:avLst/>
          </a:prstGeom>
          <a:noFill/>
        </p:spPr>
        <p:txBody>
          <a:bodyPr wrap="none" rtlCol="0">
            <a:spAutoFit/>
          </a:bodyPr>
          <a:lstStyle/>
          <a:p>
            <a:r>
              <a:rPr lang="en-US" sz="5400" dirty="0" err="1">
                <a:latin typeface="Libian TC" panose="02010600040101010101" pitchFamily="2" charset="-120"/>
                <a:ea typeface="Libian TC" panose="02010600040101010101" pitchFamily="2" charset="-120"/>
              </a:rPr>
              <a:t>有趣吗</a:t>
            </a:r>
            <a:r>
              <a:rPr lang="zh-CN" altLang="en-US" sz="5400" dirty="0">
                <a:latin typeface="Libian TC" panose="02010600040101010101" pitchFamily="2" charset="-120"/>
                <a:ea typeface="Libian TC" panose="02010600040101010101" pitchFamily="2" charset="-120"/>
              </a:rPr>
              <a:t>？</a:t>
            </a:r>
            <a:endParaRPr lang="en-US" sz="5400" dirty="0">
              <a:latin typeface="Libian TC" panose="02010600040101010101" pitchFamily="2" charset="-120"/>
              <a:ea typeface="Libian TC" panose="02010600040101010101" pitchFamily="2" charset="-120"/>
            </a:endParaRPr>
          </a:p>
        </p:txBody>
      </p:sp>
    </p:spTree>
    <p:extLst>
      <p:ext uri="{BB962C8B-B14F-4D97-AF65-F5344CB8AC3E}">
        <p14:creationId xmlns:p14="http://schemas.microsoft.com/office/powerpoint/2010/main" val="10164709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09399" y="3226631"/>
            <a:ext cx="3541029" cy="3308333"/>
          </a:xfrm>
          <a:prstGeom prst="rect">
            <a:avLst/>
          </a:prstGeom>
        </p:spPr>
      </p:pic>
      <p:pic>
        <p:nvPicPr>
          <p:cNvPr id="6" name="Picture 5"/>
          <p:cNvPicPr>
            <a:picLocks noChangeAspect="1"/>
          </p:cNvPicPr>
          <p:nvPr/>
        </p:nvPicPr>
        <p:blipFill>
          <a:blip r:embed="rId3"/>
          <a:stretch>
            <a:fillRect/>
          </a:stretch>
        </p:blipFill>
        <p:spPr>
          <a:xfrm>
            <a:off x="6586389" y="-364749"/>
            <a:ext cx="1850427" cy="3387510"/>
          </a:xfrm>
          <a:prstGeom prst="rect">
            <a:avLst/>
          </a:prstGeom>
        </p:spPr>
      </p:pic>
      <p:pic>
        <p:nvPicPr>
          <p:cNvPr id="8" name="Picture 7"/>
          <p:cNvPicPr>
            <a:picLocks noChangeAspect="1"/>
          </p:cNvPicPr>
          <p:nvPr/>
        </p:nvPicPr>
        <p:blipFill rotWithShape="1">
          <a:blip r:embed="rId4"/>
          <a:srcRect l="19437" t="12585" r="19616" b="4539"/>
          <a:stretch/>
        </p:blipFill>
        <p:spPr>
          <a:xfrm>
            <a:off x="802633" y="4179528"/>
            <a:ext cx="1998703" cy="2559307"/>
          </a:xfrm>
          <a:prstGeom prst="rect">
            <a:avLst/>
          </a:prstGeom>
        </p:spPr>
      </p:pic>
      <p:pic>
        <p:nvPicPr>
          <p:cNvPr id="10" name="Picture 9"/>
          <p:cNvPicPr>
            <a:picLocks noChangeAspect="1"/>
          </p:cNvPicPr>
          <p:nvPr/>
        </p:nvPicPr>
        <p:blipFill rotWithShape="1">
          <a:blip r:embed="rId5"/>
          <a:srcRect t="1" b="2317"/>
          <a:stretch/>
        </p:blipFill>
        <p:spPr>
          <a:xfrm>
            <a:off x="3453375" y="548159"/>
            <a:ext cx="2640334" cy="2616388"/>
          </a:xfrm>
          <a:prstGeom prst="rect">
            <a:avLst/>
          </a:prstGeom>
        </p:spPr>
      </p:pic>
      <p:pic>
        <p:nvPicPr>
          <p:cNvPr id="12" name="Picture 11"/>
          <p:cNvPicPr>
            <a:picLocks noChangeAspect="1"/>
          </p:cNvPicPr>
          <p:nvPr/>
        </p:nvPicPr>
        <p:blipFill rotWithShape="1">
          <a:blip r:embed="rId6"/>
          <a:srcRect b="13112"/>
          <a:stretch/>
        </p:blipFill>
        <p:spPr>
          <a:xfrm>
            <a:off x="9098471" y="0"/>
            <a:ext cx="2787854" cy="1788786"/>
          </a:xfrm>
          <a:prstGeom prst="rect">
            <a:avLst/>
          </a:prstGeom>
        </p:spPr>
      </p:pic>
      <p:pic>
        <p:nvPicPr>
          <p:cNvPr id="13" name="Picture 12"/>
          <p:cNvPicPr>
            <a:picLocks noChangeAspect="1"/>
          </p:cNvPicPr>
          <p:nvPr/>
        </p:nvPicPr>
        <p:blipFill>
          <a:blip r:embed="rId7"/>
          <a:stretch>
            <a:fillRect/>
          </a:stretch>
        </p:blipFill>
        <p:spPr>
          <a:xfrm>
            <a:off x="8774771" y="1921679"/>
            <a:ext cx="2774178" cy="2080634"/>
          </a:xfrm>
          <a:prstGeom prst="rect">
            <a:avLst/>
          </a:prstGeom>
        </p:spPr>
      </p:pic>
      <p:pic>
        <p:nvPicPr>
          <p:cNvPr id="14" name="Picture 13"/>
          <p:cNvPicPr>
            <a:picLocks noChangeAspect="1"/>
          </p:cNvPicPr>
          <p:nvPr/>
        </p:nvPicPr>
        <p:blipFill>
          <a:blip r:embed="rId8"/>
          <a:stretch>
            <a:fillRect/>
          </a:stretch>
        </p:blipFill>
        <p:spPr>
          <a:xfrm>
            <a:off x="540341" y="141785"/>
            <a:ext cx="1849452" cy="3022761"/>
          </a:xfrm>
          <a:prstGeom prst="rect">
            <a:avLst/>
          </a:prstGeom>
        </p:spPr>
      </p:pic>
      <p:pic>
        <p:nvPicPr>
          <p:cNvPr id="4" name="Picture 3"/>
          <p:cNvPicPr>
            <a:picLocks noChangeAspect="1"/>
          </p:cNvPicPr>
          <p:nvPr/>
        </p:nvPicPr>
        <p:blipFill>
          <a:blip r:embed="rId9"/>
          <a:stretch>
            <a:fillRect/>
          </a:stretch>
        </p:blipFill>
        <p:spPr>
          <a:xfrm>
            <a:off x="3245184" y="4170503"/>
            <a:ext cx="1898291" cy="1828329"/>
          </a:xfrm>
          <a:prstGeom prst="rect">
            <a:avLst/>
          </a:prstGeom>
        </p:spPr>
      </p:pic>
    </p:spTree>
    <p:extLst>
      <p:ext uri="{BB962C8B-B14F-4D97-AF65-F5344CB8AC3E}">
        <p14:creationId xmlns:p14="http://schemas.microsoft.com/office/powerpoint/2010/main" val="29613231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78927" y="3746203"/>
            <a:ext cx="5161422" cy="2678422"/>
          </a:xfrm>
          <a:prstGeom prst="rect">
            <a:avLst/>
          </a:prstGeom>
        </p:spPr>
      </p:pic>
      <p:sp>
        <p:nvSpPr>
          <p:cNvPr id="2" name="Title 1"/>
          <p:cNvSpPr>
            <a:spLocks noGrp="1"/>
          </p:cNvSpPr>
          <p:nvPr>
            <p:ph type="title" idx="4294967295"/>
          </p:nvPr>
        </p:nvSpPr>
        <p:spPr>
          <a:xfrm>
            <a:off x="7278688" y="2593975"/>
            <a:ext cx="4913312" cy="1141413"/>
          </a:xfrm>
        </p:spPr>
        <p:txBody>
          <a:bodyPr/>
          <a:lstStyle/>
          <a:p>
            <a:pPr algn="ctr"/>
            <a:r>
              <a:rPr kumimoji="1" lang="en-US" altLang="zh-CN" dirty="0"/>
              <a:t>Soft</a:t>
            </a:r>
            <a:r>
              <a:rPr kumimoji="1" lang="zh-CN" altLang="en-US" dirty="0"/>
              <a:t> </a:t>
            </a:r>
            <a:r>
              <a:rPr kumimoji="1" lang="en-US" altLang="zh-CN" dirty="0">
                <a:solidFill>
                  <a:schemeClr val="accent6"/>
                </a:solidFill>
              </a:rPr>
              <a:t>BUT</a:t>
            </a:r>
            <a:r>
              <a:rPr kumimoji="1" lang="zh-CN" altLang="en-US" dirty="0"/>
              <a:t> </a:t>
            </a:r>
            <a:r>
              <a:rPr kumimoji="1" lang="en-US" altLang="zh-CN" dirty="0"/>
              <a:t>Firm</a:t>
            </a:r>
            <a:endParaRPr kumimoji="1" lang="zh-CN" altLang="en-US" dirty="0"/>
          </a:p>
        </p:txBody>
      </p:sp>
      <p:pic>
        <p:nvPicPr>
          <p:cNvPr id="3" name="Picture 2"/>
          <p:cNvPicPr>
            <a:picLocks noChangeAspect="1"/>
          </p:cNvPicPr>
          <p:nvPr/>
        </p:nvPicPr>
        <p:blipFill>
          <a:blip r:embed="rId3"/>
          <a:stretch>
            <a:fillRect/>
          </a:stretch>
        </p:blipFill>
        <p:spPr>
          <a:xfrm>
            <a:off x="818331" y="703598"/>
            <a:ext cx="4386453" cy="6064271"/>
          </a:xfrm>
          <a:prstGeom prst="rect">
            <a:avLst/>
          </a:prstGeom>
        </p:spPr>
      </p:pic>
      <p:pic>
        <p:nvPicPr>
          <p:cNvPr id="5" name="Picture 4"/>
          <p:cNvPicPr>
            <a:picLocks noChangeAspect="1"/>
          </p:cNvPicPr>
          <p:nvPr/>
        </p:nvPicPr>
        <p:blipFill>
          <a:blip r:embed="rId4"/>
          <a:stretch>
            <a:fillRect/>
          </a:stretch>
        </p:blipFill>
        <p:spPr>
          <a:xfrm>
            <a:off x="6096000" y="569316"/>
            <a:ext cx="5161422" cy="1938735"/>
          </a:xfrm>
          <a:prstGeom prst="rect">
            <a:avLst/>
          </a:prstGeom>
        </p:spPr>
      </p:pic>
      <p:sp>
        <p:nvSpPr>
          <p:cNvPr id="7" name="Right Arrow 6"/>
          <p:cNvSpPr/>
          <p:nvPr/>
        </p:nvSpPr>
        <p:spPr>
          <a:xfrm>
            <a:off x="5601294" y="2402662"/>
            <a:ext cx="6590706" cy="382198"/>
          </a:xfrm>
          <a:prstGeom prst="rightArrow">
            <a:avLst/>
          </a:prstGeom>
          <a:solidFill>
            <a:srgbClr val="254061"/>
          </a:solidFill>
          <a:ln>
            <a:solidFill>
              <a:srgbClr val="25406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Up Arrow 7"/>
          <p:cNvSpPr/>
          <p:nvPr/>
        </p:nvSpPr>
        <p:spPr>
          <a:xfrm>
            <a:off x="5407850" y="-283567"/>
            <a:ext cx="341044" cy="7459037"/>
          </a:xfrm>
          <a:prstGeom prst="upArrow">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Right Arrow 8"/>
          <p:cNvSpPr/>
          <p:nvPr/>
        </p:nvSpPr>
        <p:spPr>
          <a:xfrm>
            <a:off x="5601294" y="3735734"/>
            <a:ext cx="6590706" cy="382198"/>
          </a:xfrm>
          <a:prstGeom prst="rightArrow">
            <a:avLst/>
          </a:prstGeom>
          <a:solidFill>
            <a:srgbClr val="25406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Heart 9">
            <a:hlinkClick r:id="rId5" action="ppaction://hlinksldjump"/>
          </p:cNvPr>
          <p:cNvSpPr/>
          <p:nvPr/>
        </p:nvSpPr>
        <p:spPr>
          <a:xfrm>
            <a:off x="9754776" y="6228516"/>
            <a:ext cx="611430" cy="461450"/>
          </a:xfrm>
          <a:prstGeom prst="heart">
            <a:avLst/>
          </a:prstGeom>
          <a:solidFill>
            <a:srgbClr val="FFFF00"/>
          </a:solidFill>
          <a:ln>
            <a:solidFill>
              <a:srgbClr val="FF3CE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Rectangle 5">
            <a:extLst>
              <a:ext uri="{FF2B5EF4-FFF2-40B4-BE49-F238E27FC236}">
                <a16:creationId xmlns:a16="http://schemas.microsoft.com/office/drawing/2014/main" id="{DF3ECB7B-882D-B802-1749-FE6C3DB36489}"/>
              </a:ext>
            </a:extLst>
          </p:cNvPr>
          <p:cNvSpPr/>
          <p:nvPr/>
        </p:nvSpPr>
        <p:spPr>
          <a:xfrm>
            <a:off x="10060491" y="0"/>
            <a:ext cx="1313178" cy="95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279629"/>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86800" y="4960938"/>
            <a:ext cx="3505200" cy="1004887"/>
          </a:xfrm>
        </p:spPr>
        <p:txBody>
          <a:bodyPr>
            <a:normAutofit/>
          </a:bodyPr>
          <a:lstStyle/>
          <a:p>
            <a:r>
              <a:rPr kumimoji="1" lang="en-US" altLang="zh-CN" dirty="0" err="1"/>
              <a:t>Edmodo</a:t>
            </a:r>
            <a:r>
              <a:rPr kumimoji="1" lang="en-US" altLang="zh-CN" dirty="0"/>
              <a:t> </a:t>
            </a:r>
            <a:endParaRPr kumimoji="1" lang="zh-CN" altLang="en-US" dirty="0"/>
          </a:p>
        </p:txBody>
      </p:sp>
      <p:pic>
        <p:nvPicPr>
          <p:cNvPr id="3" name="Picture 2" descr="Screen Shot 2017-02-08 at 9.47.33 pm.png"/>
          <p:cNvPicPr>
            <a:picLocks noChangeAspect="1"/>
          </p:cNvPicPr>
          <p:nvPr/>
        </p:nvPicPr>
        <p:blipFill rotWithShape="1">
          <a:blip r:embed="rId2">
            <a:extLst>
              <a:ext uri="{28A0092B-C50C-407E-A947-70E740481C1C}">
                <a14:useLocalDpi xmlns:a14="http://schemas.microsoft.com/office/drawing/2010/main" val="0"/>
              </a:ext>
            </a:extLst>
          </a:blip>
          <a:srcRect t="11906" b="-1"/>
          <a:stretch/>
        </p:blipFill>
        <p:spPr>
          <a:xfrm>
            <a:off x="7261217" y="3671596"/>
            <a:ext cx="4123226" cy="3169118"/>
          </a:xfrm>
          <a:prstGeom prst="rect">
            <a:avLst/>
          </a:prstGeom>
        </p:spPr>
      </p:pic>
      <p:pic>
        <p:nvPicPr>
          <p:cNvPr id="4" name="Picture 3"/>
          <p:cNvPicPr>
            <a:picLocks noChangeAspect="1"/>
          </p:cNvPicPr>
          <p:nvPr/>
        </p:nvPicPr>
        <p:blipFill rotWithShape="1">
          <a:blip r:embed="rId3"/>
          <a:srcRect t="18405"/>
          <a:stretch/>
        </p:blipFill>
        <p:spPr>
          <a:xfrm>
            <a:off x="294741" y="2288695"/>
            <a:ext cx="4123226" cy="1766283"/>
          </a:xfrm>
          <a:prstGeom prst="rect">
            <a:avLst/>
          </a:prstGeom>
        </p:spPr>
      </p:pic>
      <p:pic>
        <p:nvPicPr>
          <p:cNvPr id="5" name="Picture 4"/>
          <p:cNvPicPr>
            <a:picLocks noChangeAspect="1"/>
          </p:cNvPicPr>
          <p:nvPr/>
        </p:nvPicPr>
        <p:blipFill>
          <a:blip r:embed="rId4"/>
          <a:stretch>
            <a:fillRect/>
          </a:stretch>
        </p:blipFill>
        <p:spPr>
          <a:xfrm>
            <a:off x="176379" y="4174550"/>
            <a:ext cx="4241588" cy="2163211"/>
          </a:xfrm>
          <a:prstGeom prst="rect">
            <a:avLst/>
          </a:prstGeom>
        </p:spPr>
      </p:pic>
      <p:pic>
        <p:nvPicPr>
          <p:cNvPr id="6" name="Picture 5"/>
          <p:cNvPicPr>
            <a:picLocks noChangeAspect="1"/>
          </p:cNvPicPr>
          <p:nvPr/>
        </p:nvPicPr>
        <p:blipFill>
          <a:blip r:embed="rId5"/>
          <a:stretch>
            <a:fillRect/>
          </a:stretch>
        </p:blipFill>
        <p:spPr>
          <a:xfrm>
            <a:off x="4597809" y="-57630"/>
            <a:ext cx="5004365" cy="3545413"/>
          </a:xfrm>
          <a:prstGeom prst="rect">
            <a:avLst/>
          </a:prstGeom>
        </p:spPr>
      </p:pic>
      <p:sp>
        <p:nvSpPr>
          <p:cNvPr id="7" name="Title 1"/>
          <p:cNvSpPr txBox="1">
            <a:spLocks/>
          </p:cNvSpPr>
          <p:nvPr/>
        </p:nvSpPr>
        <p:spPr>
          <a:xfrm>
            <a:off x="8839503" y="1486377"/>
            <a:ext cx="3505397" cy="10057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dirty="0"/>
              <a:t>Class123</a:t>
            </a:r>
            <a:endParaRPr kumimoji="1" lang="zh-CN" altLang="en-US" dirty="0"/>
          </a:p>
        </p:txBody>
      </p:sp>
      <p:sp>
        <p:nvSpPr>
          <p:cNvPr id="9" name="TextBox 8">
            <a:extLst>
              <a:ext uri="{FF2B5EF4-FFF2-40B4-BE49-F238E27FC236}">
                <a16:creationId xmlns:a16="http://schemas.microsoft.com/office/drawing/2014/main" id="{980CEBBD-115B-1F8D-BA8C-7D3960524E3F}"/>
              </a:ext>
            </a:extLst>
          </p:cNvPr>
          <p:cNvSpPr txBox="1"/>
          <p:nvPr/>
        </p:nvSpPr>
        <p:spPr>
          <a:xfrm>
            <a:off x="810771" y="166296"/>
            <a:ext cx="2236510" cy="707886"/>
          </a:xfrm>
          <a:prstGeom prst="rect">
            <a:avLst/>
          </a:prstGeom>
          <a:noFill/>
        </p:spPr>
        <p:txBody>
          <a:bodyPr wrap="none" rtlCol="0">
            <a:spAutoFit/>
          </a:bodyPr>
          <a:lstStyle/>
          <a:p>
            <a:r>
              <a:rPr lang="en-US" sz="4000" dirty="0" err="1">
                <a:latin typeface="Libian TC" panose="02010600040101010101" pitchFamily="2" charset="-120"/>
                <a:ea typeface="Libian TC" panose="02010600040101010101" pitchFamily="2" charset="-120"/>
              </a:rPr>
              <a:t>善用工具</a:t>
            </a:r>
            <a:endParaRPr lang="en-US" sz="4000" dirty="0">
              <a:latin typeface="Libian TC" panose="02010600040101010101" pitchFamily="2" charset="-120"/>
              <a:ea typeface="Libian TC" panose="02010600040101010101" pitchFamily="2" charset="-120"/>
            </a:endParaRPr>
          </a:p>
        </p:txBody>
      </p:sp>
    </p:spTree>
    <p:extLst>
      <p:ext uri="{BB962C8B-B14F-4D97-AF65-F5344CB8AC3E}">
        <p14:creationId xmlns:p14="http://schemas.microsoft.com/office/powerpoint/2010/main" val="275415634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5D4D-E5F7-A040-D3C5-F213600DDBDF}"/>
              </a:ext>
            </a:extLst>
          </p:cNvPr>
          <p:cNvSpPr>
            <a:spLocks noGrp="1"/>
          </p:cNvSpPr>
          <p:nvPr>
            <p:ph type="title"/>
          </p:nvPr>
        </p:nvSpPr>
        <p:spPr>
          <a:xfrm>
            <a:off x="894331" y="1089252"/>
            <a:ext cx="13817956" cy="1325563"/>
          </a:xfrm>
        </p:spPr>
        <p:txBody>
          <a:bodyPr>
            <a:normAutofit fontScale="90000"/>
          </a:bodyPr>
          <a:lstStyle/>
          <a:p>
            <a:r>
              <a:rPr lang="en-US" altLang="zh-CN" dirty="0">
                <a:latin typeface="Libian TC" panose="02010600040101010101" pitchFamily="2" charset="-120"/>
                <a:ea typeface="Libian TC" panose="02010600040101010101" pitchFamily="2" charset="-120"/>
              </a:rPr>
              <a:t>Formative</a:t>
            </a:r>
            <a:r>
              <a:rPr lang="zh-CN" altLang="en-US" dirty="0">
                <a:latin typeface="Libian TC" panose="02010600040101010101" pitchFamily="2" charset="-120"/>
                <a:ea typeface="Libian TC" panose="02010600040101010101" pitchFamily="2" charset="-120"/>
              </a:rPr>
              <a:t> </a:t>
            </a:r>
            <a:r>
              <a:rPr lang="en-US" altLang="zh-CN" dirty="0">
                <a:latin typeface="Libian TC" panose="02010600040101010101" pitchFamily="2" charset="-120"/>
                <a:ea typeface="Libian TC" panose="02010600040101010101" pitchFamily="2" charset="-120"/>
              </a:rPr>
              <a:t>assessment</a:t>
            </a:r>
            <a:r>
              <a:rPr lang="zh-CN" altLang="en-US" dirty="0">
                <a:latin typeface="Libian TC" panose="02010600040101010101" pitchFamily="2" charset="-120"/>
                <a:ea typeface="Libian TC" panose="02010600040101010101" pitchFamily="2" charset="-120"/>
              </a:rPr>
              <a:t> 形成性评量</a:t>
            </a:r>
            <a:r>
              <a:rPr lang="en-US" altLang="zh-CN" dirty="0">
                <a:latin typeface="Libian TC" panose="02010600040101010101" pitchFamily="2" charset="-120"/>
                <a:ea typeface="Libian TC" panose="02010600040101010101" pitchFamily="2" charset="-120"/>
              </a:rPr>
              <a:t>-</a:t>
            </a:r>
            <a:br>
              <a:rPr lang="en-US" altLang="zh-CN" dirty="0">
                <a:latin typeface="Libian TC" panose="02010600040101010101" pitchFamily="2" charset="-120"/>
                <a:ea typeface="Libian TC" panose="02010600040101010101" pitchFamily="2" charset="-120"/>
              </a:rPr>
            </a:br>
            <a:r>
              <a:rPr lang="zh-CN" altLang="en-US" dirty="0">
                <a:latin typeface="Libian TC" panose="02010600040101010101" pitchFamily="2" charset="-120"/>
                <a:ea typeface="Libian TC" panose="02010600040101010101" pitchFamily="2" charset="-120"/>
              </a:rPr>
              <a:t>在学习的过程中， 所有根据教学目标用来改进</a:t>
            </a:r>
            <a:br>
              <a:rPr lang="en-HK" altLang="zh-CN" dirty="0">
                <a:latin typeface="Libian TC" panose="02010600040101010101" pitchFamily="2" charset="-120"/>
                <a:ea typeface="Libian TC" panose="02010600040101010101" pitchFamily="2" charset="-120"/>
              </a:rPr>
            </a:br>
            <a:r>
              <a:rPr lang="zh-CN" altLang="en-US" dirty="0">
                <a:latin typeface="Libian TC" panose="02010600040101010101" pitchFamily="2" charset="-120"/>
                <a:ea typeface="Libian TC" panose="02010600040101010101" pitchFamily="2" charset="-120"/>
              </a:rPr>
              <a:t>教与学的评估（活动）。</a:t>
            </a:r>
            <a:br>
              <a:rPr lang="en-HK" altLang="zh-CN" dirty="0">
                <a:latin typeface="Libian TC" panose="02010600040101010101" pitchFamily="2" charset="-120"/>
                <a:ea typeface="Libian TC" panose="02010600040101010101" pitchFamily="2" charset="-120"/>
              </a:rPr>
            </a:br>
            <a:br>
              <a:rPr lang="en-HK" altLang="zh-CN" dirty="0">
                <a:latin typeface="Libian TC" panose="02010600040101010101" pitchFamily="2" charset="-120"/>
                <a:ea typeface="Libian TC" panose="02010600040101010101" pitchFamily="2" charset="-120"/>
              </a:rPr>
            </a:br>
            <a:r>
              <a:rPr lang="zh-CN" altLang="en-US" dirty="0">
                <a:latin typeface="Libian TC" panose="02010600040101010101" pitchFamily="2" charset="-120"/>
                <a:ea typeface="Libian TC" panose="02010600040101010101" pitchFamily="2" charset="-120"/>
              </a:rPr>
              <a:t> </a:t>
            </a:r>
            <a:endParaRPr lang="en-US" dirty="0">
              <a:latin typeface="Libian TC" panose="02010600040101010101" pitchFamily="2" charset="-120"/>
              <a:ea typeface="Libian TC" panose="02010600040101010101" pitchFamily="2" charset="-120"/>
            </a:endParaRPr>
          </a:p>
        </p:txBody>
      </p:sp>
      <p:sp>
        <p:nvSpPr>
          <p:cNvPr id="7" name="Content Placeholder 9">
            <a:extLst>
              <a:ext uri="{FF2B5EF4-FFF2-40B4-BE49-F238E27FC236}">
                <a16:creationId xmlns:a16="http://schemas.microsoft.com/office/drawing/2014/main" id="{A5C1DC2D-5B95-0F56-8493-2375535BF720}"/>
              </a:ext>
            </a:extLst>
          </p:cNvPr>
          <p:cNvSpPr>
            <a:spLocks noGrp="1"/>
          </p:cNvSpPr>
          <p:nvPr>
            <p:ph idx="1"/>
          </p:nvPr>
        </p:nvSpPr>
        <p:spPr>
          <a:xfrm>
            <a:off x="798797" y="2843741"/>
            <a:ext cx="11624153" cy="2817421"/>
          </a:xfrm>
        </p:spPr>
        <p:txBody>
          <a:bodyPr>
            <a:noAutofit/>
          </a:bodyPr>
          <a:lstStyle/>
          <a:p>
            <a:pPr marL="0" indent="0">
              <a:buNone/>
            </a:pPr>
            <a:r>
              <a:rPr lang="zh-CN" altLang="en-US" sz="2400" dirty="0">
                <a:latin typeface="Libian TC" panose="02010600040101010101" pitchFamily="2" charset="-120"/>
                <a:ea typeface="Libian TC" panose="02010600040101010101" pitchFamily="2" charset="-120"/>
              </a:rPr>
              <a:t>* </a:t>
            </a:r>
            <a:r>
              <a:rPr lang="zh-CN" altLang="en-US" sz="3200" dirty="0">
                <a:latin typeface="Libian TC" panose="02010600040101010101" pitchFamily="2" charset="-120"/>
                <a:ea typeface="Libian TC" panose="02010600040101010101" pitchFamily="2" charset="-120"/>
              </a:rPr>
              <a:t>可以有高风险，有明显的“后续影响力”</a:t>
            </a:r>
            <a:endParaRPr lang="en-US" sz="3200" dirty="0">
              <a:latin typeface="Libian TC" panose="02010600040101010101" pitchFamily="2" charset="-120"/>
              <a:ea typeface="Libian TC" panose="02010600040101010101" pitchFamily="2" charset="-120"/>
            </a:endParaRPr>
          </a:p>
          <a:p>
            <a:pPr marL="0" indent="0">
              <a:buNone/>
            </a:pPr>
            <a:r>
              <a:rPr lang="zh-CN" altLang="en-US" sz="3200" dirty="0">
                <a:latin typeface="Libian TC" panose="02010600040101010101" pitchFamily="2" charset="-120"/>
                <a:ea typeface="Libian TC" panose="02010600040101010101" pitchFamily="2" charset="-120"/>
              </a:rPr>
              <a:t>*一系列学习的一部分</a:t>
            </a:r>
            <a:endParaRPr lang="en-US" sz="3200" dirty="0">
              <a:latin typeface="Libian TC" panose="02010600040101010101" pitchFamily="2" charset="-120"/>
              <a:ea typeface="Libian TC" panose="02010600040101010101" pitchFamily="2" charset="-120"/>
            </a:endParaRPr>
          </a:p>
          <a:p>
            <a:pPr marL="0" indent="0">
              <a:buNone/>
            </a:pPr>
            <a:r>
              <a:rPr lang="zh-CN" altLang="en-US" sz="3200" dirty="0">
                <a:latin typeface="Libian TC" panose="02010600040101010101" pitchFamily="2" charset="-120"/>
                <a:ea typeface="Libian TC" panose="02010600040101010101" pitchFamily="2" charset="-120"/>
              </a:rPr>
              <a:t>*期待因此可以更正与进步</a:t>
            </a:r>
            <a:endParaRPr lang="en-US" sz="3200" dirty="0">
              <a:latin typeface="Libian TC" panose="02010600040101010101" pitchFamily="2" charset="-120"/>
              <a:ea typeface="Libian TC" panose="02010600040101010101" pitchFamily="2" charset="-120"/>
            </a:endParaRPr>
          </a:p>
          <a:p>
            <a:pPr marL="0" indent="0">
              <a:buNone/>
            </a:pPr>
            <a:r>
              <a:rPr lang="zh-CN" altLang="en-US" sz="3200" dirty="0">
                <a:latin typeface="Libian TC" panose="02010600040101010101" pitchFamily="2" charset="-120"/>
                <a:ea typeface="Libian TC" panose="02010600040101010101" pitchFamily="2" charset="-120"/>
              </a:rPr>
              <a:t>*不一定要给成绩</a:t>
            </a:r>
            <a:endParaRPr lang="en-HK" altLang="zh-CN" sz="3200" dirty="0">
              <a:latin typeface="Libian TC" panose="02010600040101010101" pitchFamily="2" charset="-120"/>
              <a:ea typeface="Libian TC" panose="02010600040101010101" pitchFamily="2" charset="-120"/>
            </a:endParaRPr>
          </a:p>
          <a:p>
            <a:pPr marL="0" indent="0">
              <a:buNone/>
            </a:pPr>
            <a:r>
              <a:rPr lang="zh-CN" altLang="en-US" sz="3200" dirty="0">
                <a:latin typeface="Libian TC" panose="02010600040101010101" pitchFamily="2" charset="-120"/>
                <a:ea typeface="Libian TC" panose="02010600040101010101" pitchFamily="2" charset="-120"/>
              </a:rPr>
              <a:t>*错误的反馈可以封杀学生的学习动机，反之，有效提升参与</a:t>
            </a:r>
            <a:endParaRPr lang="en-HK" altLang="zh-CN" sz="3200" dirty="0">
              <a:latin typeface="Libian TC" panose="02010600040101010101" pitchFamily="2" charset="-120"/>
              <a:ea typeface="Libian TC" panose="02010600040101010101" pitchFamily="2" charset="-120"/>
            </a:endParaRPr>
          </a:p>
          <a:p>
            <a:pPr marL="0" indent="0">
              <a:buNone/>
            </a:pPr>
            <a:r>
              <a:rPr lang="zh-CN" altLang="en-US" sz="3200" dirty="0">
                <a:latin typeface="Libian TC" panose="02010600040101010101" pitchFamily="2" charset="-120"/>
                <a:ea typeface="Libian TC" panose="02010600040101010101" pitchFamily="2" charset="-120"/>
              </a:rPr>
              <a:t> 和学习成果。</a:t>
            </a:r>
            <a:endParaRPr lang="en-US" sz="3200" dirty="0">
              <a:latin typeface="Libian TC" panose="02010600040101010101" pitchFamily="2" charset="-120"/>
              <a:ea typeface="Libian TC" panose="02010600040101010101" pitchFamily="2" charset="-120"/>
            </a:endParaRPr>
          </a:p>
        </p:txBody>
      </p:sp>
    </p:spTree>
    <p:extLst>
      <p:ext uri="{BB962C8B-B14F-4D97-AF65-F5344CB8AC3E}">
        <p14:creationId xmlns:p14="http://schemas.microsoft.com/office/powerpoint/2010/main" val="26384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4419600" y="-127000"/>
            <a:ext cx="7772400" cy="947738"/>
          </a:xfrm>
        </p:spPr>
        <p:txBody>
          <a:bodyPr/>
          <a:lstStyle/>
          <a:p>
            <a:r>
              <a:rPr kumimoji="1" lang="en-US" altLang="zh-CN" dirty="0">
                <a:solidFill>
                  <a:srgbClr val="FF0000"/>
                </a:solidFill>
                <a:latin typeface="Chalkboard"/>
                <a:cs typeface="Chalkboard"/>
              </a:rPr>
              <a:t>Formative</a:t>
            </a:r>
            <a:r>
              <a:rPr kumimoji="1" lang="zh-CN" altLang="en-US" dirty="0">
                <a:solidFill>
                  <a:srgbClr val="FF0000"/>
                </a:solidFill>
                <a:latin typeface="Chalkboard"/>
                <a:cs typeface="Chalkboard"/>
              </a:rPr>
              <a:t> </a:t>
            </a:r>
            <a:r>
              <a:rPr kumimoji="1" lang="en-US" altLang="zh-CN" dirty="0">
                <a:solidFill>
                  <a:srgbClr val="FF0000"/>
                </a:solidFill>
                <a:latin typeface="Chalkboard"/>
                <a:cs typeface="Chalkboard"/>
              </a:rPr>
              <a:t>assessment</a:t>
            </a:r>
            <a:endParaRPr kumimoji="1" lang="zh-CN" altLang="en-US" dirty="0">
              <a:solidFill>
                <a:srgbClr val="FF0000"/>
              </a:solidFill>
              <a:latin typeface="Chalkboard"/>
              <a:cs typeface="Chalkboard"/>
            </a:endParaRPr>
          </a:p>
        </p:txBody>
      </p:sp>
      <p:sp>
        <p:nvSpPr>
          <p:cNvPr id="5" name="Subtitle 4"/>
          <p:cNvSpPr>
            <a:spLocks noGrp="1"/>
          </p:cNvSpPr>
          <p:nvPr>
            <p:ph type="subTitle" idx="4294967295"/>
          </p:nvPr>
        </p:nvSpPr>
        <p:spPr>
          <a:xfrm>
            <a:off x="993123" y="836721"/>
            <a:ext cx="9261475" cy="2506662"/>
          </a:xfrm>
        </p:spPr>
        <p:txBody>
          <a:bodyPr>
            <a:normAutofit fontScale="92500" lnSpcReduction="20000"/>
          </a:bodyPr>
          <a:lstStyle/>
          <a:p>
            <a:pPr algn="l"/>
            <a:r>
              <a:rPr kumimoji="1" lang="en-US" altLang="zh-CN" sz="2400" dirty="0">
                <a:solidFill>
                  <a:srgbClr val="FF0000"/>
                </a:solidFill>
                <a:latin typeface="Chalkboard"/>
                <a:cs typeface="Chalkboard"/>
              </a:rPr>
              <a:t>Helps</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teachers</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form</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a</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clear</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picture</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of</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the</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   </a:t>
            </a:r>
          </a:p>
          <a:p>
            <a:pPr algn="l"/>
            <a:r>
              <a:rPr kumimoji="1" lang="en-US" altLang="zh-CN" sz="2400" dirty="0">
                <a:solidFill>
                  <a:srgbClr val="FF0000"/>
                </a:solidFill>
                <a:latin typeface="Chalkboard"/>
                <a:cs typeface="Chalkboard"/>
              </a:rPr>
              <a:t> abilities</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and</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needs</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of</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their</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students.</a:t>
            </a:r>
          </a:p>
          <a:p>
            <a:pPr algn="l"/>
            <a:r>
              <a:rPr kumimoji="1" lang="en-US" altLang="zh-CN" sz="2400" dirty="0">
                <a:solidFill>
                  <a:srgbClr val="FF0000"/>
                </a:solidFill>
                <a:latin typeface="华文楷体"/>
                <a:ea typeface="华文楷体"/>
                <a:cs typeface="华文楷体"/>
              </a:rPr>
              <a:t>      </a:t>
            </a:r>
            <a:r>
              <a:rPr kumimoji="1" lang="zh-CN" altLang="en-US" sz="2400" dirty="0">
                <a:solidFill>
                  <a:schemeClr val="tx1"/>
                </a:solidFill>
                <a:latin typeface="华文楷体"/>
                <a:ea typeface="华文楷体"/>
                <a:cs typeface="华文楷体"/>
              </a:rPr>
              <a:t>帮老师更了解学生的需求与能力。</a:t>
            </a:r>
            <a:endParaRPr kumimoji="1" lang="en-US" altLang="zh-CN" sz="2400" dirty="0">
              <a:solidFill>
                <a:schemeClr val="tx1"/>
              </a:solidFill>
              <a:latin typeface="华文楷体"/>
              <a:ea typeface="华文楷体"/>
              <a:cs typeface="华文楷体"/>
            </a:endParaRPr>
          </a:p>
          <a:p>
            <a:pPr algn="l"/>
            <a:r>
              <a:rPr kumimoji="1" lang="en-AU" altLang="zh-CN" sz="2400" dirty="0">
                <a:solidFill>
                  <a:srgbClr val="FF0000"/>
                </a:solidFill>
                <a:latin typeface="Chalkboard"/>
                <a:cs typeface="Chalkboard"/>
              </a:rPr>
              <a:t>*</a:t>
            </a:r>
            <a:r>
              <a:rPr kumimoji="1" lang="en-US" altLang="zh-CN" sz="2400" dirty="0">
                <a:solidFill>
                  <a:srgbClr val="FF0000"/>
                </a:solidFill>
                <a:latin typeface="Chalkboard"/>
                <a:cs typeface="Chalkboard"/>
              </a:rPr>
              <a:t>measure</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what</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a</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student</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can</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do</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or</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can</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not</a:t>
            </a:r>
            <a:r>
              <a:rPr kumimoji="1" lang="zh-CN" altLang="en-US" sz="2400" dirty="0">
                <a:solidFill>
                  <a:srgbClr val="FF0000"/>
                </a:solidFill>
                <a:latin typeface="Chalkboard"/>
                <a:cs typeface="Chalkboard"/>
              </a:rPr>
              <a:t> </a:t>
            </a:r>
            <a:endParaRPr kumimoji="1" lang="en-AU" altLang="zh-CN" sz="2400" dirty="0">
              <a:solidFill>
                <a:srgbClr val="FF0000"/>
              </a:solidFill>
              <a:latin typeface="Chalkboard"/>
              <a:cs typeface="Chalkboard"/>
            </a:endParaRPr>
          </a:p>
          <a:p>
            <a:pPr algn="l"/>
            <a:r>
              <a:rPr kumimoji="1" lang="en-AU" altLang="zh-CN" sz="2400" dirty="0">
                <a:solidFill>
                  <a:srgbClr val="FF0000"/>
                </a:solidFill>
                <a:latin typeface="Chalkboard"/>
                <a:cs typeface="Chalkboard"/>
              </a:rPr>
              <a:t> </a:t>
            </a:r>
            <a:r>
              <a:rPr kumimoji="1" lang="en-US" altLang="zh-CN" sz="2400" dirty="0">
                <a:solidFill>
                  <a:srgbClr val="FF0000"/>
                </a:solidFill>
                <a:latin typeface="Chalkboard"/>
                <a:cs typeface="Chalkboard"/>
              </a:rPr>
              <a:t>do</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during</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the</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learning</a:t>
            </a:r>
            <a:r>
              <a:rPr kumimoji="1" lang="zh-CN" altLang="en-US" sz="2400" dirty="0">
                <a:solidFill>
                  <a:srgbClr val="FF0000"/>
                </a:solidFill>
                <a:latin typeface="Chalkboard"/>
                <a:cs typeface="Chalkboard"/>
              </a:rPr>
              <a:t> </a:t>
            </a:r>
            <a:r>
              <a:rPr kumimoji="1" lang="en-US" altLang="zh-CN" sz="2400" dirty="0">
                <a:solidFill>
                  <a:srgbClr val="FF0000"/>
                </a:solidFill>
                <a:latin typeface="Chalkboard"/>
                <a:cs typeface="Chalkboard"/>
              </a:rPr>
              <a:t>process.</a:t>
            </a:r>
          </a:p>
          <a:p>
            <a:pPr algn="l"/>
            <a:r>
              <a:rPr kumimoji="1" lang="zh-CN" altLang="en-US" sz="2400" dirty="0">
                <a:solidFill>
                  <a:srgbClr val="000000"/>
                </a:solidFill>
                <a:latin typeface="华文楷体"/>
                <a:ea typeface="华文楷体"/>
                <a:cs typeface="华文楷体"/>
              </a:rPr>
              <a:t>测量学生学习过程中做得到的与做不到的任务。</a:t>
            </a:r>
          </a:p>
        </p:txBody>
      </p:sp>
      <p:sp>
        <p:nvSpPr>
          <p:cNvPr id="6" name="Right Arrow 5"/>
          <p:cNvSpPr/>
          <p:nvPr/>
        </p:nvSpPr>
        <p:spPr>
          <a:xfrm>
            <a:off x="9799918" y="5108388"/>
            <a:ext cx="2032000" cy="142090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2400" dirty="0"/>
              <a:t>On</a:t>
            </a:r>
            <a:r>
              <a:rPr kumimoji="1" lang="zh-CN" altLang="en-US" sz="2400" dirty="0"/>
              <a:t> </a:t>
            </a:r>
            <a:r>
              <a:rPr kumimoji="1" lang="en-US" altLang="zh-CN" sz="2400" dirty="0"/>
              <a:t>going</a:t>
            </a:r>
            <a:endParaRPr kumimoji="1" lang="zh-CN" altLang="en-US" sz="2400" dirty="0"/>
          </a:p>
        </p:txBody>
      </p:sp>
      <p:sp>
        <p:nvSpPr>
          <p:cNvPr id="7" name="Right Arrow 6"/>
          <p:cNvSpPr/>
          <p:nvPr/>
        </p:nvSpPr>
        <p:spPr>
          <a:xfrm>
            <a:off x="705503" y="3517049"/>
            <a:ext cx="3566246" cy="1628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400" dirty="0"/>
              <a:t>Tied</a:t>
            </a:r>
            <a:r>
              <a:rPr kumimoji="1" lang="zh-CN" altLang="en-US" sz="2400" dirty="0"/>
              <a:t> </a:t>
            </a:r>
            <a:r>
              <a:rPr kumimoji="1" lang="en-US" altLang="zh-CN" sz="2400" dirty="0"/>
              <a:t>to</a:t>
            </a:r>
            <a:r>
              <a:rPr kumimoji="1" lang="zh-CN" altLang="en-US" sz="2400" dirty="0"/>
              <a:t> </a:t>
            </a:r>
            <a:r>
              <a:rPr kumimoji="1" lang="en-US" altLang="zh-CN" sz="2400" dirty="0"/>
              <a:t>learning</a:t>
            </a:r>
            <a:r>
              <a:rPr kumimoji="1" lang="zh-CN" altLang="en-US" sz="2400" dirty="0"/>
              <a:t> </a:t>
            </a:r>
            <a:r>
              <a:rPr kumimoji="1" lang="en-US" altLang="zh-CN" sz="2400" dirty="0"/>
              <a:t>outcomes</a:t>
            </a:r>
            <a:endParaRPr kumimoji="1" lang="zh-CN" altLang="en-US" sz="2400" dirty="0"/>
          </a:p>
        </p:txBody>
      </p:sp>
      <p:sp>
        <p:nvSpPr>
          <p:cNvPr id="8" name="Right Arrow 7"/>
          <p:cNvSpPr/>
          <p:nvPr/>
        </p:nvSpPr>
        <p:spPr>
          <a:xfrm>
            <a:off x="1688142" y="5225970"/>
            <a:ext cx="6451667" cy="1550895"/>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zh-CN" sz="2400" dirty="0"/>
              <a:t>Provide</a:t>
            </a:r>
            <a:r>
              <a:rPr kumimoji="1" lang="zh-CN" altLang="en-US" sz="2400" dirty="0"/>
              <a:t> </a:t>
            </a:r>
            <a:r>
              <a:rPr kumimoji="1" lang="en-US" altLang="zh-CN" sz="2400" dirty="0"/>
              <a:t>information</a:t>
            </a:r>
            <a:r>
              <a:rPr kumimoji="1" lang="zh-CN" altLang="en-US" sz="2400" dirty="0"/>
              <a:t> </a:t>
            </a:r>
            <a:r>
              <a:rPr kumimoji="1" lang="en-US" altLang="zh-CN" sz="2400" dirty="0"/>
              <a:t>if</a:t>
            </a:r>
            <a:r>
              <a:rPr kumimoji="1" lang="zh-CN" altLang="en-US" sz="2400" dirty="0"/>
              <a:t> </a:t>
            </a:r>
            <a:r>
              <a:rPr kumimoji="1" lang="en-US" altLang="zh-CN" sz="2400" dirty="0"/>
              <a:t>needs</a:t>
            </a:r>
            <a:r>
              <a:rPr kumimoji="1" lang="zh-CN" altLang="en-US" sz="2400" dirty="0"/>
              <a:t> </a:t>
            </a:r>
            <a:r>
              <a:rPr kumimoji="1" lang="zh-CN" altLang="zh-CN" sz="2400" dirty="0"/>
              <a:t>c</a:t>
            </a:r>
            <a:r>
              <a:rPr kumimoji="1" lang="en-US" altLang="zh-CN" sz="2400" dirty="0"/>
              <a:t>hanging</a:t>
            </a:r>
            <a:r>
              <a:rPr kumimoji="1" lang="zh-CN" altLang="en-US" sz="2400" dirty="0"/>
              <a:t> </a:t>
            </a:r>
            <a:r>
              <a:rPr kumimoji="1" lang="en-US" altLang="zh-CN" sz="2400" dirty="0"/>
              <a:t>a</a:t>
            </a:r>
            <a:r>
              <a:rPr kumimoji="1" lang="zh-CN" altLang="en-US" sz="2400" dirty="0"/>
              <a:t> </a:t>
            </a:r>
            <a:r>
              <a:rPr kumimoji="1" lang="en-US" altLang="zh-CN" sz="2400" dirty="0"/>
              <a:t>plan</a:t>
            </a:r>
            <a:r>
              <a:rPr kumimoji="1" lang="zh-CN" altLang="en-US" sz="2400" dirty="0"/>
              <a:t> </a:t>
            </a:r>
            <a:r>
              <a:rPr kumimoji="1" lang="en-US" altLang="zh-CN" sz="2400" dirty="0"/>
              <a:t>and</a:t>
            </a:r>
            <a:r>
              <a:rPr kumimoji="1" lang="zh-CN" altLang="en-US" sz="2400" dirty="0"/>
              <a:t> </a:t>
            </a:r>
            <a:r>
              <a:rPr kumimoji="1" lang="en-US" altLang="zh-CN" sz="2400" dirty="0"/>
              <a:t>instruction</a:t>
            </a:r>
            <a:endParaRPr kumimoji="1" lang="zh-CN" altLang="en-US" sz="2400" dirty="0"/>
          </a:p>
        </p:txBody>
      </p:sp>
      <p:sp>
        <p:nvSpPr>
          <p:cNvPr id="9" name="Right Arrow 8"/>
          <p:cNvSpPr/>
          <p:nvPr/>
        </p:nvSpPr>
        <p:spPr>
          <a:xfrm>
            <a:off x="6568140" y="3092825"/>
            <a:ext cx="5623860" cy="1761563"/>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CN" sz="2400" dirty="0"/>
              <a:t>Allow</a:t>
            </a:r>
            <a:r>
              <a:rPr kumimoji="1" lang="zh-CN" altLang="en-US" sz="2400" dirty="0"/>
              <a:t> </a:t>
            </a:r>
            <a:r>
              <a:rPr kumimoji="1" lang="en-US" altLang="zh-CN" sz="2400" dirty="0"/>
              <a:t>T</a:t>
            </a:r>
            <a:r>
              <a:rPr kumimoji="1" lang="zh-CN" altLang="en-US" sz="2400" dirty="0"/>
              <a:t> </a:t>
            </a:r>
            <a:r>
              <a:rPr kumimoji="1" lang="en-US" altLang="zh-CN" sz="2400" dirty="0"/>
              <a:t>to</a:t>
            </a:r>
            <a:r>
              <a:rPr kumimoji="1" lang="zh-CN" altLang="en-US" sz="2400" dirty="0"/>
              <a:t> </a:t>
            </a:r>
            <a:r>
              <a:rPr kumimoji="1" lang="en-US" altLang="zh-CN" sz="2400" dirty="0"/>
              <a:t>provide</a:t>
            </a:r>
            <a:r>
              <a:rPr kumimoji="1" lang="zh-CN" altLang="en-US" sz="2400" dirty="0"/>
              <a:t> </a:t>
            </a:r>
            <a:r>
              <a:rPr kumimoji="1" lang="en-US" altLang="zh-CN" sz="2400" dirty="0"/>
              <a:t>immediate</a:t>
            </a:r>
            <a:r>
              <a:rPr kumimoji="1" lang="zh-CN" altLang="en-US" sz="2400" dirty="0"/>
              <a:t> </a:t>
            </a:r>
            <a:r>
              <a:rPr kumimoji="1" lang="en-US" altLang="zh-CN" sz="2400" dirty="0"/>
              <a:t>feedback</a:t>
            </a:r>
            <a:r>
              <a:rPr kumimoji="1" lang="zh-CN" altLang="en-US" sz="2400" dirty="0"/>
              <a:t> </a:t>
            </a:r>
          </a:p>
        </p:txBody>
      </p:sp>
    </p:spTree>
    <p:extLst>
      <p:ext uri="{BB962C8B-B14F-4D97-AF65-F5344CB8AC3E}">
        <p14:creationId xmlns:p14="http://schemas.microsoft.com/office/powerpoint/2010/main" val="65045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BB89-79A7-0BC9-FA22-128683A0D5BB}"/>
              </a:ext>
            </a:extLst>
          </p:cNvPr>
          <p:cNvSpPr>
            <a:spLocks noGrp="1"/>
          </p:cNvSpPr>
          <p:nvPr>
            <p:ph type="title" idx="4294967295"/>
          </p:nvPr>
        </p:nvSpPr>
        <p:spPr>
          <a:xfrm>
            <a:off x="994955" y="3429000"/>
            <a:ext cx="10515600" cy="2803525"/>
          </a:xfrm>
        </p:spPr>
        <p:txBody>
          <a:bodyPr>
            <a:noAutofit/>
          </a:bodyPr>
          <a:lstStyle/>
          <a:p>
            <a:pPr>
              <a:lnSpc>
                <a:spcPct val="150000"/>
              </a:lnSpc>
            </a:pPr>
            <a:r>
              <a:rPr lang="en-US" sz="4400" b="1" dirty="0" err="1">
                <a:solidFill>
                  <a:srgbClr val="7030A0"/>
                </a:solidFill>
                <a:latin typeface="Libian TC" panose="02010600040101010101" pitchFamily="2" charset="-120"/>
                <a:ea typeface="Libian TC" panose="02010600040101010101" pitchFamily="2" charset="-120"/>
              </a:rPr>
              <a:t>说明成功的课堂管理要素</a:t>
            </a:r>
            <a:br>
              <a:rPr lang="en-US" sz="4400" b="1" dirty="0">
                <a:solidFill>
                  <a:srgbClr val="7030A0"/>
                </a:solidFill>
                <a:latin typeface="Libian TC" panose="02010600040101010101" pitchFamily="2" charset="-120"/>
                <a:ea typeface="Libian TC" panose="02010600040101010101" pitchFamily="2" charset="-120"/>
              </a:rPr>
            </a:br>
            <a:r>
              <a:rPr lang="en-US" sz="4400" b="1" dirty="0" err="1">
                <a:solidFill>
                  <a:srgbClr val="7030A0"/>
                </a:solidFill>
                <a:latin typeface="Libian TC" panose="02010600040101010101" pitchFamily="2" charset="-120"/>
                <a:ea typeface="Libian TC" panose="02010600040101010101" pitchFamily="2" charset="-120"/>
              </a:rPr>
              <a:t>解释形成性评量的本质与课堂管理的关系</a:t>
            </a:r>
            <a:br>
              <a:rPr lang="en-US" sz="4400" b="1" dirty="0">
                <a:solidFill>
                  <a:srgbClr val="7030A0"/>
                </a:solidFill>
                <a:latin typeface="Libian TC" panose="02010600040101010101" pitchFamily="2" charset="-120"/>
                <a:ea typeface="Libian TC" panose="02010600040101010101" pitchFamily="2" charset="-120"/>
              </a:rPr>
            </a:br>
            <a:r>
              <a:rPr lang="en-US" sz="4400" b="1" dirty="0" err="1">
                <a:solidFill>
                  <a:srgbClr val="7030A0"/>
                </a:solidFill>
                <a:latin typeface="Libian TC" panose="02010600040101010101" pitchFamily="2" charset="-120"/>
                <a:ea typeface="Libian TC" panose="02010600040101010101" pitchFamily="2" charset="-120"/>
              </a:rPr>
              <a:t>提供不同的评量与课堂管理的策略</a:t>
            </a:r>
            <a:br>
              <a:rPr lang="en-US" sz="4400" b="1" dirty="0">
                <a:solidFill>
                  <a:srgbClr val="7030A0"/>
                </a:solidFill>
                <a:latin typeface="Libian TC" panose="02010600040101010101" pitchFamily="2" charset="-120"/>
                <a:ea typeface="Libian TC" panose="02010600040101010101" pitchFamily="2" charset="-120"/>
              </a:rPr>
            </a:br>
            <a:endParaRPr lang="en-US" sz="4400" b="1" dirty="0">
              <a:solidFill>
                <a:srgbClr val="7030A0"/>
              </a:solidFill>
              <a:latin typeface="Libian TC" panose="02010600040101010101" pitchFamily="2" charset="-120"/>
              <a:ea typeface="Libian TC" panose="02010600040101010101" pitchFamily="2" charset="-120"/>
            </a:endParaRPr>
          </a:p>
        </p:txBody>
      </p:sp>
      <p:pic>
        <p:nvPicPr>
          <p:cNvPr id="2052" name="Picture 4" descr="Arrow Target Logo Template Design Stock Illustration - Download Image Now -  Sports Target, Business Target, Arrow Symbol - iStock">
            <a:extLst>
              <a:ext uri="{FF2B5EF4-FFF2-40B4-BE49-F238E27FC236}">
                <a16:creationId xmlns:a16="http://schemas.microsoft.com/office/drawing/2014/main" id="{BE5E6A8C-1105-F543-9258-D4924E6F1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932" y="305748"/>
            <a:ext cx="2282371" cy="228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75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73" y="710522"/>
            <a:ext cx="8761413" cy="706964"/>
          </a:xfrm>
        </p:spPr>
        <p:txBody>
          <a:bodyPr>
            <a:normAutofit/>
          </a:bodyPr>
          <a:lstStyle/>
          <a:p>
            <a:r>
              <a:rPr lang="en-US" altLang="zh-CN" b="1" dirty="0">
                <a:solidFill>
                  <a:schemeClr val="bg1"/>
                </a:solidFill>
                <a:latin typeface="Chalkboard"/>
                <a:cs typeface="Chalkboard"/>
              </a:rPr>
              <a:t>Checklist</a:t>
            </a:r>
            <a:endParaRPr kumimoji="1" lang="zh-CN" altLang="en-US" dirty="0">
              <a:solidFill>
                <a:schemeClr val="bg1"/>
              </a:solidFill>
              <a:latin typeface="Chalkboard"/>
              <a:cs typeface="Chalkboard"/>
            </a:endParaRPr>
          </a:p>
        </p:txBody>
      </p:sp>
      <p:sp>
        <p:nvSpPr>
          <p:cNvPr id="7" name="Rounded Rectangle 6"/>
          <p:cNvSpPr/>
          <p:nvPr/>
        </p:nvSpPr>
        <p:spPr>
          <a:xfrm>
            <a:off x="10542765" y="492580"/>
            <a:ext cx="457199" cy="43588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AU" altLang="zh-CN" b="1" dirty="0">
                <a:solidFill>
                  <a:srgbClr val="008000"/>
                </a:solidFill>
              </a:rPr>
              <a:t>A</a:t>
            </a:r>
            <a:endParaRPr kumimoji="1" lang="zh-CN" altLang="en-US" b="1" dirty="0">
              <a:solidFill>
                <a:srgbClr val="008000"/>
              </a:solidFill>
            </a:endParaRPr>
          </a:p>
        </p:txBody>
      </p:sp>
      <p:pic>
        <p:nvPicPr>
          <p:cNvPr id="3" name="Picture 2" descr="Screen Shot 2015-12-15 at 12.10.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565" y="1554161"/>
            <a:ext cx="8458200" cy="5029200"/>
          </a:xfrm>
          <a:prstGeom prst="rect">
            <a:avLst/>
          </a:prstGeom>
        </p:spPr>
      </p:pic>
    </p:spTree>
    <p:extLst>
      <p:ext uri="{BB962C8B-B14F-4D97-AF65-F5344CB8AC3E}">
        <p14:creationId xmlns:p14="http://schemas.microsoft.com/office/powerpoint/2010/main" val="3290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407" y="745606"/>
            <a:ext cx="8761413" cy="706964"/>
          </a:xfrm>
        </p:spPr>
        <p:txBody>
          <a:bodyPr>
            <a:normAutofit/>
          </a:bodyPr>
          <a:lstStyle/>
          <a:p>
            <a:r>
              <a:rPr lang="en-US" altLang="zh-CN" b="1" dirty="0">
                <a:solidFill>
                  <a:schemeClr val="bg1"/>
                </a:solidFill>
                <a:latin typeface="Chalkboard"/>
                <a:cs typeface="Chalkboard"/>
              </a:rPr>
              <a:t>Checklist for oral</a:t>
            </a:r>
            <a:endParaRPr kumimoji="1" lang="zh-CN" altLang="en-US" dirty="0">
              <a:solidFill>
                <a:schemeClr val="bg1"/>
              </a:solidFill>
              <a:latin typeface="Chalkboard"/>
              <a:cs typeface="Chalkboard"/>
            </a:endParaRPr>
          </a:p>
        </p:txBody>
      </p:sp>
      <p:sp>
        <p:nvSpPr>
          <p:cNvPr id="7" name="Rounded Rectangle 6"/>
          <p:cNvSpPr/>
          <p:nvPr/>
        </p:nvSpPr>
        <p:spPr>
          <a:xfrm>
            <a:off x="10596352" y="527664"/>
            <a:ext cx="457199" cy="43588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AU" altLang="zh-CN" b="1" dirty="0">
                <a:solidFill>
                  <a:srgbClr val="008000"/>
                </a:solidFill>
              </a:rPr>
              <a:t>A</a:t>
            </a:r>
            <a:endParaRPr kumimoji="1" lang="zh-CN" altLang="en-US" b="1" dirty="0">
              <a:solidFill>
                <a:srgbClr val="008000"/>
              </a:solidFill>
            </a:endParaRPr>
          </a:p>
        </p:txBody>
      </p:sp>
      <p:pic>
        <p:nvPicPr>
          <p:cNvPr id="6" name="Picture 5" descr="Screen Shot 2015-12-15 at 12.13.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530" y="1717862"/>
            <a:ext cx="5934595" cy="5140138"/>
          </a:xfrm>
          <a:prstGeom prst="rect">
            <a:avLst/>
          </a:prstGeom>
        </p:spPr>
      </p:pic>
    </p:spTree>
    <p:extLst>
      <p:ext uri="{BB962C8B-B14F-4D97-AF65-F5344CB8AC3E}">
        <p14:creationId xmlns:p14="http://schemas.microsoft.com/office/powerpoint/2010/main" val="1352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b="1" dirty="0">
                <a:solidFill>
                  <a:srgbClr val="FF0000"/>
                </a:solidFill>
                <a:latin typeface="Chalkboard"/>
                <a:cs typeface="Chalkboard"/>
              </a:rPr>
              <a:t>Show me your fingers</a:t>
            </a:r>
            <a:endParaRPr kumimoji="1" lang="zh-CN" altLang="en-US" dirty="0">
              <a:solidFill>
                <a:srgbClr val="FF0000"/>
              </a:solidFill>
              <a:latin typeface="Chalkboard"/>
              <a:cs typeface="Chalkboard"/>
            </a:endParaRPr>
          </a:p>
        </p:txBody>
      </p:sp>
      <p:sp>
        <p:nvSpPr>
          <p:cNvPr id="7" name="Rounded Rectangle 6"/>
          <p:cNvSpPr/>
          <p:nvPr/>
        </p:nvSpPr>
        <p:spPr>
          <a:xfrm>
            <a:off x="10579847" y="537785"/>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pic>
        <p:nvPicPr>
          <p:cNvPr id="3" name="Picture 2"/>
          <p:cNvPicPr>
            <a:picLocks noChangeAspect="1"/>
          </p:cNvPicPr>
          <p:nvPr/>
        </p:nvPicPr>
        <p:blipFill>
          <a:blip r:embed="rId3"/>
          <a:stretch>
            <a:fillRect/>
          </a:stretch>
        </p:blipFill>
        <p:spPr>
          <a:xfrm>
            <a:off x="1734422" y="3393924"/>
            <a:ext cx="8723156" cy="2490408"/>
          </a:xfrm>
          <a:prstGeom prst="rect">
            <a:avLst/>
          </a:prstGeom>
        </p:spPr>
      </p:pic>
    </p:spTree>
    <p:extLst>
      <p:ext uri="{BB962C8B-B14F-4D97-AF65-F5344CB8AC3E}">
        <p14:creationId xmlns:p14="http://schemas.microsoft.com/office/powerpoint/2010/main" val="107671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b="1" dirty="0">
                <a:solidFill>
                  <a:srgbClr val="FF0000"/>
                </a:solidFill>
                <a:latin typeface="Chalkboard"/>
                <a:cs typeface="Chalkboard"/>
              </a:rPr>
              <a:t>Show me your fingers</a:t>
            </a:r>
            <a:endParaRPr kumimoji="1" lang="zh-CN" altLang="en-US" dirty="0">
              <a:solidFill>
                <a:srgbClr val="FF0000"/>
              </a:solidFill>
              <a:latin typeface="Chalkboard"/>
              <a:cs typeface="Chalkboard"/>
            </a:endParaRPr>
          </a:p>
        </p:txBody>
      </p:sp>
      <p:sp>
        <p:nvSpPr>
          <p:cNvPr id="7" name="Rounded Rectangle 6"/>
          <p:cNvSpPr/>
          <p:nvPr/>
        </p:nvSpPr>
        <p:spPr>
          <a:xfrm>
            <a:off x="10579847" y="432553"/>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pic>
        <p:nvPicPr>
          <p:cNvPr id="4" name="Picture 3"/>
          <p:cNvPicPr>
            <a:picLocks noChangeAspect="1"/>
          </p:cNvPicPr>
          <p:nvPr/>
        </p:nvPicPr>
        <p:blipFill>
          <a:blip r:embed="rId3"/>
          <a:stretch>
            <a:fillRect/>
          </a:stretch>
        </p:blipFill>
        <p:spPr>
          <a:xfrm rot="3101430">
            <a:off x="4981923" y="3512550"/>
            <a:ext cx="2574096" cy="2574096"/>
          </a:xfrm>
          <a:prstGeom prst="rect">
            <a:avLst/>
          </a:prstGeom>
        </p:spPr>
      </p:pic>
      <p:pic>
        <p:nvPicPr>
          <p:cNvPr id="11" name="Picture 10"/>
          <p:cNvPicPr>
            <a:picLocks noChangeAspect="1"/>
          </p:cNvPicPr>
          <p:nvPr/>
        </p:nvPicPr>
        <p:blipFill>
          <a:blip r:embed="rId4"/>
          <a:stretch>
            <a:fillRect/>
          </a:stretch>
        </p:blipFill>
        <p:spPr>
          <a:xfrm>
            <a:off x="7774242" y="3399914"/>
            <a:ext cx="2805606" cy="2805606"/>
          </a:xfrm>
          <a:prstGeom prst="rect">
            <a:avLst/>
          </a:prstGeom>
        </p:spPr>
      </p:pic>
      <p:pic>
        <p:nvPicPr>
          <p:cNvPr id="12" name="Picture 11"/>
          <p:cNvPicPr>
            <a:picLocks noChangeAspect="1"/>
          </p:cNvPicPr>
          <p:nvPr/>
        </p:nvPicPr>
        <p:blipFill>
          <a:blip r:embed="rId5"/>
          <a:stretch>
            <a:fillRect/>
          </a:stretch>
        </p:blipFill>
        <p:spPr>
          <a:xfrm rot="10800000">
            <a:off x="1715746" y="3429986"/>
            <a:ext cx="2745461" cy="2745461"/>
          </a:xfrm>
          <a:prstGeom prst="rect">
            <a:avLst/>
          </a:prstGeom>
        </p:spPr>
      </p:pic>
    </p:spTree>
    <p:extLst>
      <p:ext uri="{BB962C8B-B14F-4D97-AF65-F5344CB8AC3E}">
        <p14:creationId xmlns:p14="http://schemas.microsoft.com/office/powerpoint/2010/main" val="361208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800" decel="100000"/>
                                        <p:tgtEl>
                                          <p:spTgt spid="12"/>
                                        </p:tgtEl>
                                      </p:cBhvr>
                                    </p:animEffect>
                                    <p:anim calcmode="lin" valueType="num">
                                      <p:cBhvr>
                                        <p:cTn id="26" dur="800" decel="100000" fill="hold"/>
                                        <p:tgtEl>
                                          <p:spTgt spid="12"/>
                                        </p:tgtEl>
                                        <p:attrNameLst>
                                          <p:attrName>style.rotation</p:attrName>
                                        </p:attrNameLst>
                                      </p:cBhvr>
                                      <p:tavLst>
                                        <p:tav tm="0">
                                          <p:val>
                                            <p:fltVal val="-90"/>
                                          </p:val>
                                        </p:tav>
                                        <p:tav tm="100000">
                                          <p:val>
                                            <p:fltVal val="0"/>
                                          </p:val>
                                        </p:tav>
                                      </p:tavLst>
                                    </p:anim>
                                    <p:anim calcmode="lin" valueType="num">
                                      <p:cBhvr>
                                        <p:cTn id="27" dur="800" decel="100000" fill="hold"/>
                                        <p:tgtEl>
                                          <p:spTgt spid="12"/>
                                        </p:tgtEl>
                                        <p:attrNameLst>
                                          <p:attrName>ppt_x</p:attrName>
                                        </p:attrNameLst>
                                      </p:cBhvr>
                                      <p:tavLst>
                                        <p:tav tm="0">
                                          <p:val>
                                            <p:strVal val="#ppt_x+0.4"/>
                                          </p:val>
                                        </p:tav>
                                        <p:tav tm="100000">
                                          <p:val>
                                            <p:strVal val="#ppt_x-0.05"/>
                                          </p:val>
                                        </p:tav>
                                      </p:tavLst>
                                    </p:anim>
                                    <p:anim calcmode="lin" valueType="num">
                                      <p:cBhvr>
                                        <p:cTn id="28" dur="800" decel="100000" fill="hold"/>
                                        <p:tgtEl>
                                          <p:spTgt spid="1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000"/>
                                        <p:tgtEl>
                                          <p:spTgt spid="4"/>
                                        </p:tgtEl>
                                      </p:cBhvr>
                                    </p:animEffect>
                                    <p:anim calcmode="lin" valueType="num">
                                      <p:cBhvr>
                                        <p:cTn id="36" dur="2000" fill="hold"/>
                                        <p:tgtEl>
                                          <p:spTgt spid="4"/>
                                        </p:tgtEl>
                                        <p:attrNameLst>
                                          <p:attrName>style.rotation</p:attrName>
                                        </p:attrNameLst>
                                      </p:cBhvr>
                                      <p:tavLst>
                                        <p:tav tm="0">
                                          <p:val>
                                            <p:fltVal val="720"/>
                                          </p:val>
                                        </p:tav>
                                        <p:tav tm="100000">
                                          <p:val>
                                            <p:fltVal val="0"/>
                                          </p:val>
                                        </p:tav>
                                      </p:tavLst>
                                    </p:anim>
                                    <p:anim calcmode="lin" valueType="num">
                                      <p:cBhvr>
                                        <p:cTn id="37" dur="2000" fill="hold"/>
                                        <p:tgtEl>
                                          <p:spTgt spid="4"/>
                                        </p:tgtEl>
                                        <p:attrNameLst>
                                          <p:attrName>ppt_h</p:attrName>
                                        </p:attrNameLst>
                                      </p:cBhvr>
                                      <p:tavLst>
                                        <p:tav tm="0">
                                          <p:val>
                                            <p:fltVal val="0"/>
                                          </p:val>
                                        </p:tav>
                                        <p:tav tm="100000">
                                          <p:val>
                                            <p:strVal val="#ppt_h"/>
                                          </p:val>
                                        </p:tav>
                                      </p:tavLst>
                                    </p:anim>
                                    <p:anim calcmode="lin" valueType="num">
                                      <p:cBhvr>
                                        <p:cTn id="38"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zh-CN" b="1" dirty="0">
                <a:solidFill>
                  <a:srgbClr val="FF0000"/>
                </a:solidFill>
                <a:latin typeface="Chalkboard"/>
                <a:cs typeface="Chalkboard"/>
              </a:rPr>
              <a:t>Show</a:t>
            </a:r>
            <a:r>
              <a:rPr kumimoji="1" lang="zh-CN" altLang="en-US" b="1" dirty="0">
                <a:solidFill>
                  <a:srgbClr val="FF0000"/>
                </a:solidFill>
                <a:latin typeface="Chalkboard"/>
                <a:cs typeface="Chalkboard"/>
              </a:rPr>
              <a:t> </a:t>
            </a:r>
            <a:r>
              <a:rPr kumimoji="1" lang="en-US" altLang="zh-CN" b="1" dirty="0">
                <a:solidFill>
                  <a:srgbClr val="FF0000"/>
                </a:solidFill>
                <a:latin typeface="Chalkboard"/>
                <a:cs typeface="Chalkboard"/>
              </a:rPr>
              <a:t>cards</a:t>
            </a:r>
            <a:endParaRPr kumimoji="1" lang="zh-CN" altLang="en-US" b="1" dirty="0">
              <a:solidFill>
                <a:srgbClr val="FF0000"/>
              </a:solidFill>
              <a:latin typeface="Chalkboard"/>
              <a:cs typeface="Chalkboard"/>
            </a:endParaRPr>
          </a:p>
        </p:txBody>
      </p:sp>
      <p:sp>
        <p:nvSpPr>
          <p:cNvPr id="7" name="Rounded Rectangle 6"/>
          <p:cNvSpPr/>
          <p:nvPr/>
        </p:nvSpPr>
        <p:spPr>
          <a:xfrm>
            <a:off x="10569056" y="337019"/>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sp>
        <p:nvSpPr>
          <p:cNvPr id="3" name="Rectangle 2"/>
          <p:cNvSpPr/>
          <p:nvPr/>
        </p:nvSpPr>
        <p:spPr>
          <a:xfrm>
            <a:off x="5976204" y="2838326"/>
            <a:ext cx="2471450" cy="3170099"/>
          </a:xfrm>
          <a:prstGeom prst="rect">
            <a:avLst/>
          </a:prstGeom>
        </p:spPr>
        <p:txBody>
          <a:bodyPr wrap="none">
            <a:spAutoFit/>
          </a:bodyPr>
          <a:lstStyle/>
          <a:p>
            <a:r>
              <a:rPr lang="zh-CN" altLang="en-US" sz="20000" dirty="0">
                <a:solidFill>
                  <a:srgbClr val="008000"/>
                </a:solidFill>
                <a:latin typeface="Wingdings"/>
                <a:ea typeface="Wingdings"/>
                <a:cs typeface="Wingdings"/>
              </a:rPr>
              <a:t></a:t>
            </a:r>
            <a:endParaRPr lang="zh-CN" altLang="en-US" sz="20000" dirty="0">
              <a:solidFill>
                <a:srgbClr val="008000"/>
              </a:solidFill>
            </a:endParaRPr>
          </a:p>
        </p:txBody>
      </p:sp>
      <p:sp>
        <p:nvSpPr>
          <p:cNvPr id="4" name="Rectangle 3"/>
          <p:cNvSpPr/>
          <p:nvPr/>
        </p:nvSpPr>
        <p:spPr>
          <a:xfrm>
            <a:off x="3483829" y="2838326"/>
            <a:ext cx="2342921" cy="3170099"/>
          </a:xfrm>
          <a:prstGeom prst="rect">
            <a:avLst/>
          </a:prstGeom>
        </p:spPr>
        <p:txBody>
          <a:bodyPr wrap="square">
            <a:spAutoFit/>
          </a:bodyPr>
          <a:lstStyle/>
          <a:p>
            <a:r>
              <a:rPr lang="zh-CN" altLang="en-US" sz="20000" dirty="0">
                <a:solidFill>
                  <a:srgbClr val="FF0000"/>
                </a:solidFill>
                <a:latin typeface="Wingdings"/>
                <a:ea typeface="Wingdings"/>
                <a:cs typeface="Wingdings"/>
              </a:rPr>
              <a:t></a:t>
            </a:r>
            <a:endParaRPr lang="zh-CN" altLang="en-US" sz="20000" dirty="0">
              <a:solidFill>
                <a:srgbClr val="FF0000"/>
              </a:solidFill>
            </a:endParaRPr>
          </a:p>
        </p:txBody>
      </p:sp>
    </p:spTree>
    <p:extLst>
      <p:ext uri="{BB962C8B-B14F-4D97-AF65-F5344CB8AC3E}">
        <p14:creationId xmlns:p14="http://schemas.microsoft.com/office/powerpoint/2010/main" val="2108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zh-CN" b="1" dirty="0">
                <a:solidFill>
                  <a:schemeClr val="bg1"/>
                </a:solidFill>
                <a:latin typeface="Chalkboard"/>
                <a:cs typeface="Chalkboard"/>
              </a:rPr>
              <a:t>Show</a:t>
            </a:r>
            <a:r>
              <a:rPr kumimoji="1" lang="zh-CN" altLang="en-US" b="1" dirty="0">
                <a:solidFill>
                  <a:schemeClr val="bg1"/>
                </a:solidFill>
                <a:latin typeface="Chalkboard"/>
                <a:cs typeface="Chalkboard"/>
              </a:rPr>
              <a:t> </a:t>
            </a:r>
            <a:r>
              <a:rPr kumimoji="1" lang="en-US" altLang="zh-CN" b="1" dirty="0">
                <a:solidFill>
                  <a:schemeClr val="bg1"/>
                </a:solidFill>
                <a:latin typeface="Chalkboard"/>
                <a:cs typeface="Chalkboard"/>
              </a:rPr>
              <a:t>cards</a:t>
            </a:r>
            <a:endParaRPr kumimoji="1" lang="zh-CN" altLang="en-US" b="1" dirty="0">
              <a:solidFill>
                <a:schemeClr val="bg1"/>
              </a:solidFill>
              <a:latin typeface="Chalkboard"/>
              <a:cs typeface="Chalkboard"/>
            </a:endParaRPr>
          </a:p>
        </p:txBody>
      </p:sp>
      <p:sp>
        <p:nvSpPr>
          <p:cNvPr id="7" name="Rounded Rectangle 6"/>
          <p:cNvSpPr/>
          <p:nvPr/>
        </p:nvSpPr>
        <p:spPr>
          <a:xfrm>
            <a:off x="10541760" y="391609"/>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sp>
        <p:nvSpPr>
          <p:cNvPr id="6" name="Rectangle 5"/>
          <p:cNvSpPr/>
          <p:nvPr/>
        </p:nvSpPr>
        <p:spPr>
          <a:xfrm>
            <a:off x="6427148" y="3284134"/>
            <a:ext cx="1419225" cy="2047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b="1" dirty="0">
                <a:latin typeface="American Typewriter"/>
                <a:cs typeface="American Typewriter"/>
              </a:rPr>
              <a:t>C</a:t>
            </a:r>
            <a:endParaRPr kumimoji="1" lang="zh-CN" altLang="en-US" sz="9600" b="1" dirty="0">
              <a:latin typeface="American Typewriter"/>
              <a:cs typeface="American Typewriter"/>
            </a:endParaRPr>
          </a:p>
        </p:txBody>
      </p:sp>
      <p:sp>
        <p:nvSpPr>
          <p:cNvPr id="11" name="Rectangle 10"/>
          <p:cNvSpPr/>
          <p:nvPr/>
        </p:nvSpPr>
        <p:spPr>
          <a:xfrm>
            <a:off x="2779073" y="3284134"/>
            <a:ext cx="1419225" cy="20478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zh-CN" sz="9600" b="1" dirty="0">
                <a:latin typeface="American Typewriter"/>
                <a:cs typeface="American Typewriter"/>
              </a:rPr>
              <a:t>A</a:t>
            </a:r>
            <a:endParaRPr kumimoji="1" lang="zh-CN" altLang="en-US" sz="9600" b="1" dirty="0">
              <a:latin typeface="American Typewriter"/>
              <a:cs typeface="American Typewriter"/>
            </a:endParaRPr>
          </a:p>
        </p:txBody>
      </p:sp>
      <p:sp>
        <p:nvSpPr>
          <p:cNvPr id="12" name="Rectangle 11"/>
          <p:cNvSpPr/>
          <p:nvPr/>
        </p:nvSpPr>
        <p:spPr>
          <a:xfrm>
            <a:off x="4582473" y="3271432"/>
            <a:ext cx="1419225" cy="20478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zh-CN" sz="9600" b="1" dirty="0">
                <a:latin typeface="American Typewriter"/>
                <a:cs typeface="American Typewriter"/>
              </a:rPr>
              <a:t>B</a:t>
            </a:r>
            <a:endParaRPr kumimoji="1" lang="zh-CN" altLang="en-US" sz="9600" b="1" dirty="0">
              <a:latin typeface="American Typewriter"/>
              <a:cs typeface="American Typewriter"/>
            </a:endParaRPr>
          </a:p>
        </p:txBody>
      </p:sp>
      <p:sp>
        <p:nvSpPr>
          <p:cNvPr id="13" name="Rectangle 12"/>
          <p:cNvSpPr/>
          <p:nvPr/>
        </p:nvSpPr>
        <p:spPr>
          <a:xfrm>
            <a:off x="8190860" y="3284134"/>
            <a:ext cx="1419225" cy="20478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sz="9600" b="1" dirty="0">
                <a:latin typeface="American Typewriter"/>
                <a:cs typeface="American Typewriter"/>
              </a:rPr>
              <a:t>D</a:t>
            </a:r>
            <a:endParaRPr kumimoji="1" lang="zh-CN" altLang="en-US" sz="9600" b="1" dirty="0">
              <a:latin typeface="American Typewriter"/>
              <a:cs typeface="American Typewriter"/>
            </a:endParaRPr>
          </a:p>
        </p:txBody>
      </p:sp>
    </p:spTree>
    <p:extLst>
      <p:ext uri="{BB962C8B-B14F-4D97-AF65-F5344CB8AC3E}">
        <p14:creationId xmlns:p14="http://schemas.microsoft.com/office/powerpoint/2010/main" val="7619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12" y="827492"/>
            <a:ext cx="8761413" cy="1093778"/>
          </a:xfrm>
        </p:spPr>
        <p:txBody>
          <a:bodyPr>
            <a:normAutofit/>
          </a:bodyPr>
          <a:lstStyle/>
          <a:p>
            <a:r>
              <a:rPr lang="zh-CN" altLang="en-US" sz="6000" b="1" dirty="0">
                <a:solidFill>
                  <a:srgbClr val="FFFF00"/>
                </a:solidFill>
                <a:latin typeface="Libian TC" panose="02010600040101010101" pitchFamily="2" charset="-120"/>
                <a:ea typeface="Libian TC" panose="02010600040101010101" pitchFamily="2" charset="-120"/>
                <a:cs typeface="Chalkboard"/>
              </a:rPr>
              <a:t>身体会说话</a:t>
            </a:r>
            <a:endParaRPr kumimoji="1" lang="zh-CN" altLang="en-US" sz="6000" dirty="0">
              <a:solidFill>
                <a:srgbClr val="FFFF00"/>
              </a:solidFill>
              <a:latin typeface="Libian TC" panose="02010600040101010101" pitchFamily="2" charset="-120"/>
              <a:ea typeface="Libian TC" panose="02010600040101010101" pitchFamily="2" charset="-120"/>
              <a:cs typeface="Chalkboard"/>
            </a:endParaRPr>
          </a:p>
        </p:txBody>
      </p:sp>
      <p:sp>
        <p:nvSpPr>
          <p:cNvPr id="7" name="Rounded Rectangle 6"/>
          <p:cNvSpPr/>
          <p:nvPr/>
        </p:nvSpPr>
        <p:spPr>
          <a:xfrm>
            <a:off x="10500816" y="391609"/>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pic>
        <p:nvPicPr>
          <p:cNvPr id="5" name="Picture 4"/>
          <p:cNvPicPr>
            <a:picLocks noChangeAspect="1"/>
          </p:cNvPicPr>
          <p:nvPr/>
        </p:nvPicPr>
        <p:blipFill>
          <a:blip r:embed="rId3"/>
          <a:stretch>
            <a:fillRect/>
          </a:stretch>
        </p:blipFill>
        <p:spPr>
          <a:xfrm>
            <a:off x="2644888" y="2523634"/>
            <a:ext cx="6902224" cy="4003290"/>
          </a:xfrm>
          <a:prstGeom prst="rect">
            <a:avLst/>
          </a:prstGeom>
        </p:spPr>
      </p:pic>
    </p:spTree>
    <p:extLst>
      <p:ext uri="{BB962C8B-B14F-4D97-AF65-F5344CB8AC3E}">
        <p14:creationId xmlns:p14="http://schemas.microsoft.com/office/powerpoint/2010/main" val="84073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zh-CN" dirty="0">
                <a:solidFill>
                  <a:srgbClr val="FF0000"/>
                </a:solidFill>
                <a:latin typeface="Chalkboard"/>
                <a:cs typeface="Chalkboard"/>
              </a:rPr>
              <a:t>Show and Tell: Please</a:t>
            </a:r>
            <a:r>
              <a:rPr kumimoji="1" lang="zh-CN" altLang="en-US" dirty="0">
                <a:solidFill>
                  <a:srgbClr val="FF0000"/>
                </a:solidFill>
                <a:latin typeface="Chalkboard"/>
                <a:cs typeface="Chalkboard"/>
              </a:rPr>
              <a:t> </a:t>
            </a:r>
            <a:r>
              <a:rPr kumimoji="1" lang="en-US" altLang="zh-CN" dirty="0">
                <a:solidFill>
                  <a:srgbClr val="FF0000"/>
                </a:solidFill>
                <a:latin typeface="Chalkboard"/>
                <a:cs typeface="Chalkboard"/>
              </a:rPr>
              <a:t>explain…</a:t>
            </a:r>
            <a:endParaRPr kumimoji="1" lang="zh-CN" altLang="en-US" dirty="0">
              <a:solidFill>
                <a:srgbClr val="FF0000"/>
              </a:solidFill>
              <a:latin typeface="Chalkboard"/>
              <a:cs typeface="Chalkboard"/>
            </a:endParaRPr>
          </a:p>
        </p:txBody>
      </p:sp>
      <p:sp>
        <p:nvSpPr>
          <p:cNvPr id="7" name="Rounded Rectangle 6"/>
          <p:cNvSpPr/>
          <p:nvPr/>
        </p:nvSpPr>
        <p:spPr>
          <a:xfrm>
            <a:off x="10541761" y="451723"/>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pic>
        <p:nvPicPr>
          <p:cNvPr id="4" name="Picture 3"/>
          <p:cNvPicPr>
            <a:picLocks noChangeAspect="1"/>
          </p:cNvPicPr>
          <p:nvPr/>
        </p:nvPicPr>
        <p:blipFill>
          <a:blip r:embed="rId3"/>
          <a:stretch>
            <a:fillRect/>
          </a:stretch>
        </p:blipFill>
        <p:spPr>
          <a:xfrm rot="3733886" flipH="1">
            <a:off x="7385239" y="2387863"/>
            <a:ext cx="2965836" cy="2461878"/>
          </a:xfrm>
          <a:prstGeom prst="rect">
            <a:avLst/>
          </a:prstGeom>
        </p:spPr>
      </p:pic>
      <p:pic>
        <p:nvPicPr>
          <p:cNvPr id="6" name="Picture 5"/>
          <p:cNvPicPr>
            <a:picLocks noChangeAspect="1"/>
          </p:cNvPicPr>
          <p:nvPr/>
        </p:nvPicPr>
        <p:blipFill>
          <a:blip r:embed="rId4"/>
          <a:stretch>
            <a:fillRect/>
          </a:stretch>
        </p:blipFill>
        <p:spPr>
          <a:xfrm>
            <a:off x="4554038" y="2390504"/>
            <a:ext cx="2534045" cy="4318490"/>
          </a:xfrm>
          <a:prstGeom prst="rect">
            <a:avLst/>
          </a:prstGeom>
        </p:spPr>
      </p:pic>
    </p:spTree>
    <p:extLst>
      <p:ext uri="{BB962C8B-B14F-4D97-AF65-F5344CB8AC3E}">
        <p14:creationId xmlns:p14="http://schemas.microsoft.com/office/powerpoint/2010/main" val="107415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52" y="309722"/>
            <a:ext cx="9310048" cy="1925118"/>
          </a:xfrm>
        </p:spPr>
        <p:txBody>
          <a:bodyPr>
            <a:normAutofit/>
          </a:bodyPr>
          <a:lstStyle/>
          <a:p>
            <a:r>
              <a:rPr lang="en-US" altLang="zh-CN" dirty="0">
                <a:solidFill>
                  <a:schemeClr val="bg1"/>
                </a:solidFill>
                <a:latin typeface="Yuanti SC" panose="02010600040101010101" pitchFamily="2" charset="-122"/>
                <a:ea typeface="Yuanti SC" panose="02010600040101010101" pitchFamily="2" charset="-122"/>
                <a:cs typeface="Chalkboard"/>
              </a:rPr>
              <a:t>One-Sentence Summary</a:t>
            </a:r>
            <a:br>
              <a:rPr lang="en-US" altLang="zh-CN" dirty="0">
                <a:solidFill>
                  <a:schemeClr val="bg1"/>
                </a:solidFill>
                <a:latin typeface="Yuanti SC" panose="02010600040101010101" pitchFamily="2" charset="-122"/>
                <a:ea typeface="Yuanti SC" panose="02010600040101010101" pitchFamily="2" charset="-122"/>
                <a:cs typeface="Chalkboard"/>
              </a:rPr>
            </a:br>
            <a:r>
              <a:rPr lang="zh-CN" altLang="en-US" dirty="0">
                <a:solidFill>
                  <a:schemeClr val="bg1"/>
                </a:solidFill>
                <a:latin typeface="Yuanti SC" panose="02010600040101010101" pitchFamily="2" charset="-122"/>
                <a:ea typeface="Yuanti SC" panose="02010600040101010101" pitchFamily="2" charset="-122"/>
                <a:cs typeface="Chalkboard"/>
              </a:rPr>
              <a:t>（</a:t>
            </a:r>
            <a:r>
              <a:rPr lang="en-US" altLang="zh-CN" sz="3600" dirty="0">
                <a:solidFill>
                  <a:schemeClr val="bg1"/>
                </a:solidFill>
                <a:latin typeface="Yuanti SC" panose="02010600040101010101" pitchFamily="2" charset="-122"/>
                <a:ea typeface="Yuanti SC" panose="02010600040101010101" pitchFamily="2" charset="-122"/>
                <a:cs typeface="Chalkboard"/>
              </a:rPr>
              <a:t>who, what when, why, how, where</a:t>
            </a:r>
            <a:r>
              <a:rPr lang="zh-CN" altLang="en-US" sz="3600" dirty="0">
                <a:solidFill>
                  <a:schemeClr val="bg1"/>
                </a:solidFill>
                <a:latin typeface="Yuanti SC" panose="02010600040101010101" pitchFamily="2" charset="-122"/>
                <a:ea typeface="Yuanti SC" panose="02010600040101010101" pitchFamily="2" charset="-122"/>
                <a:cs typeface="Chalkboard"/>
              </a:rPr>
              <a:t>）</a:t>
            </a:r>
            <a:r>
              <a:rPr lang="en-US" altLang="zh-CN" sz="3600" dirty="0">
                <a:solidFill>
                  <a:schemeClr val="bg1"/>
                </a:solidFill>
                <a:latin typeface="Yuanti SC" panose="02010600040101010101" pitchFamily="2" charset="-122"/>
                <a:ea typeface="Yuanti SC" panose="02010600040101010101" pitchFamily="2" charset="-122"/>
                <a:cs typeface="Chalkboard"/>
              </a:rPr>
              <a:t> </a:t>
            </a:r>
            <a:endParaRPr kumimoji="1" lang="zh-CN" altLang="en-US" sz="3600" dirty="0">
              <a:solidFill>
                <a:schemeClr val="bg1"/>
              </a:solidFill>
              <a:latin typeface="Yuanti SC" panose="02010600040101010101" pitchFamily="2" charset="-122"/>
              <a:ea typeface="Yuanti SC" panose="02010600040101010101" pitchFamily="2" charset="-122"/>
              <a:cs typeface="Chalkboard"/>
            </a:endParaRPr>
          </a:p>
        </p:txBody>
      </p:sp>
      <p:sp>
        <p:nvSpPr>
          <p:cNvPr id="7" name="Rounded Rectangle 6"/>
          <p:cNvSpPr/>
          <p:nvPr/>
        </p:nvSpPr>
        <p:spPr>
          <a:xfrm>
            <a:off x="10541760" y="446201"/>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pic>
        <p:nvPicPr>
          <p:cNvPr id="6" name="Picture 5"/>
          <p:cNvPicPr>
            <a:picLocks noChangeAspect="1"/>
          </p:cNvPicPr>
          <p:nvPr/>
        </p:nvPicPr>
        <p:blipFill>
          <a:blip r:embed="rId3"/>
          <a:stretch>
            <a:fillRect/>
          </a:stretch>
        </p:blipFill>
        <p:spPr>
          <a:xfrm>
            <a:off x="5120418" y="2698750"/>
            <a:ext cx="2864625" cy="3809969"/>
          </a:xfrm>
          <a:prstGeom prst="rect">
            <a:avLst/>
          </a:prstGeom>
        </p:spPr>
      </p:pic>
    </p:spTree>
    <p:extLst>
      <p:ext uri="{BB962C8B-B14F-4D97-AF65-F5344CB8AC3E}">
        <p14:creationId xmlns:p14="http://schemas.microsoft.com/office/powerpoint/2010/main" val="394708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578" y="712506"/>
            <a:ext cx="8761413" cy="1380527"/>
          </a:xfrm>
        </p:spPr>
        <p:txBody>
          <a:bodyPr>
            <a:normAutofit/>
          </a:bodyPr>
          <a:lstStyle/>
          <a:p>
            <a:r>
              <a:rPr kumimoji="1" lang="zh-CN" altLang="en-US" sz="6000" dirty="0">
                <a:solidFill>
                  <a:srgbClr val="FFFF00"/>
                </a:solidFill>
                <a:latin typeface="Libian TC" panose="02010600040101010101" pitchFamily="2" charset="-120"/>
                <a:ea typeface="Libian TC" panose="02010600040101010101" pitchFamily="2" charset="-120"/>
                <a:cs typeface="Chalkboard"/>
              </a:rPr>
              <a:t>通关卡</a:t>
            </a:r>
          </a:p>
        </p:txBody>
      </p:sp>
      <p:sp>
        <p:nvSpPr>
          <p:cNvPr id="7" name="Rounded Rectangle 6"/>
          <p:cNvSpPr/>
          <p:nvPr/>
        </p:nvSpPr>
        <p:spPr>
          <a:xfrm>
            <a:off x="10528113" y="485463"/>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581162997"/>
              </p:ext>
            </p:extLst>
          </p:nvPr>
        </p:nvGraphicFramePr>
        <p:xfrm>
          <a:off x="2818049" y="2602098"/>
          <a:ext cx="7392752" cy="3809073"/>
        </p:xfrm>
        <a:graphic>
          <a:graphicData uri="http://schemas.openxmlformats.org/drawingml/2006/table">
            <a:tbl>
              <a:tblPr firstRow="1" bandRow="1">
                <a:tableStyleId>{2D5ABB26-0587-4C30-8999-92F81FD0307C}</a:tableStyleId>
              </a:tblPr>
              <a:tblGrid>
                <a:gridCol w="825804">
                  <a:extLst>
                    <a:ext uri="{9D8B030D-6E8A-4147-A177-3AD203B41FA5}">
                      <a16:colId xmlns:a16="http://schemas.microsoft.com/office/drawing/2014/main" val="20000"/>
                    </a:ext>
                  </a:extLst>
                </a:gridCol>
                <a:gridCol w="6566948">
                  <a:extLst>
                    <a:ext uri="{9D8B030D-6E8A-4147-A177-3AD203B41FA5}">
                      <a16:colId xmlns:a16="http://schemas.microsoft.com/office/drawing/2014/main" val="20001"/>
                    </a:ext>
                  </a:extLst>
                </a:gridCol>
              </a:tblGrid>
              <a:tr h="1236219">
                <a:tc>
                  <a:txBody>
                    <a:bodyPr/>
                    <a:lstStyle/>
                    <a:p>
                      <a:pPr algn="ctr"/>
                      <a:r>
                        <a:rPr lang="en-AU" altLang="zh-CN" sz="4400" dirty="0"/>
                        <a:t>3</a:t>
                      </a:r>
                      <a:endParaRPr lang="zh-CN" altLang="en-US" sz="4400" dirty="0">
                        <a:latin typeface="Chalkboard"/>
                        <a:cs typeface="Chalkboard"/>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r>
                        <a:rPr lang="en-AU" altLang="zh-CN" sz="2800" dirty="0"/>
                        <a:t>Things I </a:t>
                      </a:r>
                      <a:r>
                        <a:rPr lang="en-AU" altLang="zh-CN" sz="2800" dirty="0">
                          <a:solidFill>
                            <a:srgbClr val="FF0000"/>
                          </a:solidFill>
                        </a:rPr>
                        <a:t>LEARNED</a:t>
                      </a:r>
                      <a:r>
                        <a:rPr lang="en-AU" altLang="zh-CN" sz="2800" dirty="0"/>
                        <a:t> </a:t>
                      </a:r>
                      <a:r>
                        <a:rPr lang="en-AU" altLang="zh-CN" sz="2800" baseline="0" dirty="0"/>
                        <a:t>today</a:t>
                      </a:r>
                    </a:p>
                  </a:txBody>
                  <a:tcPr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1297284">
                <a:tc>
                  <a:txBody>
                    <a:bodyPr/>
                    <a:lstStyle/>
                    <a:p>
                      <a:pPr algn="ctr"/>
                      <a:r>
                        <a:rPr lang="en-AU" altLang="zh-CN" sz="4400" dirty="0"/>
                        <a:t>2</a:t>
                      </a:r>
                      <a:endParaRPr lang="zh-CN" altLang="en-US" sz="4400" dirty="0">
                        <a:latin typeface="Chalkboard"/>
                        <a:cs typeface="Chalkboard"/>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r>
                        <a:rPr lang="en-AU" altLang="zh-CN" sz="2800" dirty="0"/>
                        <a:t>Things I </a:t>
                      </a:r>
                      <a:r>
                        <a:rPr lang="en-AU" altLang="zh-CN" sz="2800" dirty="0">
                          <a:solidFill>
                            <a:srgbClr val="FF0000"/>
                          </a:solidFill>
                        </a:rPr>
                        <a:t>FOUND</a:t>
                      </a:r>
                      <a:r>
                        <a:rPr lang="en-AU" altLang="zh-CN" sz="2800" dirty="0"/>
                        <a:t> interesting-</a:t>
                      </a:r>
                      <a:endParaRPr lang="zh-CN" altLang="en-US" sz="2800" dirty="0">
                        <a:latin typeface="Chalkboard"/>
                        <a:cs typeface="Chalkboard"/>
                      </a:endParaRPr>
                    </a:p>
                  </a:txBody>
                  <a:tcPr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1275570">
                <a:tc>
                  <a:txBody>
                    <a:bodyPr/>
                    <a:lstStyle/>
                    <a:p>
                      <a:pPr algn="ctr"/>
                      <a:r>
                        <a:rPr lang="en-AU" altLang="zh-CN" sz="4400" dirty="0"/>
                        <a:t>1</a:t>
                      </a:r>
                      <a:endParaRPr lang="zh-CN" altLang="en-US" sz="4400" dirty="0">
                        <a:latin typeface="Chalkboard"/>
                        <a:cs typeface="Chalkboard"/>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r>
                        <a:rPr lang="en-AU" altLang="zh-CN" sz="2800" dirty="0">
                          <a:solidFill>
                            <a:srgbClr val="FF0000"/>
                          </a:solidFill>
                        </a:rPr>
                        <a:t>Question</a:t>
                      </a:r>
                      <a:r>
                        <a:rPr lang="en-AU" altLang="zh-CN" sz="2800" baseline="0" dirty="0"/>
                        <a:t> I still have-</a:t>
                      </a:r>
                    </a:p>
                  </a:txBody>
                  <a:tcPr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3"/>
          <a:stretch>
            <a:fillRect/>
          </a:stretch>
        </p:blipFill>
        <p:spPr>
          <a:xfrm>
            <a:off x="394916" y="3022819"/>
            <a:ext cx="1520075" cy="1599521"/>
          </a:xfrm>
          <a:prstGeom prst="rect">
            <a:avLst/>
          </a:prstGeom>
        </p:spPr>
      </p:pic>
    </p:spTree>
    <p:extLst>
      <p:ext uri="{BB962C8B-B14F-4D97-AF65-F5344CB8AC3E}">
        <p14:creationId xmlns:p14="http://schemas.microsoft.com/office/powerpoint/2010/main" val="399889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8713-621A-3110-D776-CD3963C6D908}"/>
              </a:ext>
            </a:extLst>
          </p:cNvPr>
          <p:cNvSpPr>
            <a:spLocks noGrp="1"/>
          </p:cNvSpPr>
          <p:nvPr>
            <p:ph type="title" idx="4294967295"/>
          </p:nvPr>
        </p:nvSpPr>
        <p:spPr>
          <a:xfrm>
            <a:off x="442913" y="2835275"/>
            <a:ext cx="11749087" cy="1325563"/>
          </a:xfrm>
        </p:spPr>
        <p:txBody>
          <a:bodyPr>
            <a:normAutofit fontScale="90000"/>
          </a:bodyPr>
          <a:lstStyle/>
          <a:p>
            <a:r>
              <a:rPr lang="en-US" dirty="0" err="1">
                <a:solidFill>
                  <a:srgbClr val="7030A0"/>
                </a:solidFill>
                <a:latin typeface="Libian TC" panose="02010600040101010101" pitchFamily="2" charset="-120"/>
                <a:ea typeface="Libian TC" panose="02010600040101010101" pitchFamily="2" charset="-120"/>
              </a:rPr>
              <a:t>有效的课堂管理可以帮助老师建立良好的教学氛围</a:t>
            </a:r>
            <a:r>
              <a:rPr lang="zh-CN" altLang="en-US" dirty="0">
                <a:solidFill>
                  <a:srgbClr val="7030A0"/>
                </a:solidFill>
                <a:latin typeface="Libian TC" panose="02010600040101010101" pitchFamily="2" charset="-120"/>
                <a:ea typeface="Libian TC" panose="02010600040101010101" pitchFamily="2" charset="-120"/>
              </a:rPr>
              <a:t>、成功执行教学步骤的人同时达到教学目标。</a:t>
            </a:r>
            <a:br>
              <a:rPr lang="en-HK" altLang="zh-CN" dirty="0">
                <a:solidFill>
                  <a:srgbClr val="7030A0"/>
                </a:solidFill>
                <a:latin typeface="Libian TC" panose="02010600040101010101" pitchFamily="2" charset="-120"/>
                <a:ea typeface="Libian TC" panose="02010600040101010101" pitchFamily="2" charset="-120"/>
              </a:rPr>
            </a:br>
            <a:br>
              <a:rPr lang="en-HK" altLang="zh-CN" dirty="0">
                <a:solidFill>
                  <a:srgbClr val="7030A0"/>
                </a:solidFill>
                <a:latin typeface="Libian TC" panose="02010600040101010101" pitchFamily="2" charset="-120"/>
                <a:ea typeface="Libian TC" panose="02010600040101010101" pitchFamily="2" charset="-120"/>
              </a:rPr>
            </a:br>
            <a:r>
              <a:rPr lang="zh-CN" altLang="en-US" dirty="0">
                <a:solidFill>
                  <a:srgbClr val="7030A0"/>
                </a:solidFill>
                <a:latin typeface="Libian TC" panose="02010600040101010101" pitchFamily="2" charset="-120"/>
                <a:ea typeface="Libian TC" panose="02010600040101010101" pitchFamily="2" charset="-120"/>
              </a:rPr>
              <a:t>老师获得正确的教学资讯，同时可以有效激发学习参与度，提高学习动机。学生需要正向的反馈了解如何改进的方向与方法。</a:t>
            </a:r>
            <a:endParaRPr lang="en-US" dirty="0">
              <a:solidFill>
                <a:srgbClr val="7030A0"/>
              </a:solidFill>
              <a:latin typeface="Libian TC" panose="02010600040101010101" pitchFamily="2" charset="-120"/>
              <a:ea typeface="Libian TC" panose="02010600040101010101" pitchFamily="2" charset="-120"/>
            </a:endParaRPr>
          </a:p>
        </p:txBody>
      </p:sp>
      <p:graphicFrame>
        <p:nvGraphicFramePr>
          <p:cNvPr id="5" name="Diagram 4">
            <a:extLst>
              <a:ext uri="{FF2B5EF4-FFF2-40B4-BE49-F238E27FC236}">
                <a16:creationId xmlns:a16="http://schemas.microsoft.com/office/drawing/2014/main" id="{C4630329-B444-1427-6E4A-CC0A69155131}"/>
              </a:ext>
            </a:extLst>
          </p:cNvPr>
          <p:cNvGraphicFramePr/>
          <p:nvPr>
            <p:extLst>
              <p:ext uri="{D42A27DB-BD31-4B8C-83A1-F6EECF244321}">
                <p14:modId xmlns:p14="http://schemas.microsoft.com/office/powerpoint/2010/main" val="2299159584"/>
              </p:ext>
            </p:extLst>
          </p:nvPr>
        </p:nvGraphicFramePr>
        <p:xfrm>
          <a:off x="0" y="97971"/>
          <a:ext cx="12762016" cy="6662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0405B96F-B874-2F2E-E367-725841B387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6375" y="2835275"/>
            <a:ext cx="1689265" cy="16249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FF100B7-9C9B-9E10-53F5-EA75D14A5CE0}"/>
              </a:ext>
            </a:extLst>
          </p:cNvPr>
          <p:cNvSpPr/>
          <p:nvPr/>
        </p:nvSpPr>
        <p:spPr>
          <a:xfrm>
            <a:off x="10070275" y="-106878"/>
            <a:ext cx="1508167" cy="1615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42091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2459" y="370970"/>
            <a:ext cx="9274922" cy="1962150"/>
          </a:xfrm>
        </p:spPr>
        <p:txBody>
          <a:bodyPr>
            <a:normAutofit/>
          </a:bodyPr>
          <a:lstStyle/>
          <a:p>
            <a:r>
              <a:rPr kumimoji="1" lang="zh-CN" altLang="en-US" sz="7200" dirty="0">
                <a:solidFill>
                  <a:srgbClr val="FFFF00"/>
                </a:solidFill>
                <a:latin typeface="Libian TC" panose="02010600040101010101" pitchFamily="2" charset="-120"/>
                <a:ea typeface="Libian TC" panose="02010600040101010101" pitchFamily="2" charset="-120"/>
                <a:cs typeface="Chalkboard"/>
              </a:rPr>
              <a:t>小白板</a:t>
            </a:r>
          </a:p>
        </p:txBody>
      </p:sp>
      <p:sp>
        <p:nvSpPr>
          <p:cNvPr id="7" name="Rounded Rectangle 6"/>
          <p:cNvSpPr/>
          <p:nvPr/>
        </p:nvSpPr>
        <p:spPr>
          <a:xfrm>
            <a:off x="10541760" y="474137"/>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sp>
        <p:nvSpPr>
          <p:cNvPr id="3" name="Heptagon 2">
            <a:extLst>
              <a:ext uri="{FF2B5EF4-FFF2-40B4-BE49-F238E27FC236}">
                <a16:creationId xmlns:a16="http://schemas.microsoft.com/office/drawing/2014/main" id="{32380A85-DBD8-1D0C-DB15-732403A1B4B1}"/>
              </a:ext>
            </a:extLst>
          </p:cNvPr>
          <p:cNvSpPr/>
          <p:nvPr/>
        </p:nvSpPr>
        <p:spPr>
          <a:xfrm>
            <a:off x="3386920" y="4691720"/>
            <a:ext cx="327546" cy="341194"/>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4692DA72-E929-A277-EE8E-5DD650F5828D}"/>
              </a:ext>
            </a:extLst>
          </p:cNvPr>
          <p:cNvSpPr/>
          <p:nvPr/>
        </p:nvSpPr>
        <p:spPr>
          <a:xfrm>
            <a:off x="8641308" y="4350526"/>
            <a:ext cx="327546" cy="341194"/>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ptagon 5">
            <a:extLst>
              <a:ext uri="{FF2B5EF4-FFF2-40B4-BE49-F238E27FC236}">
                <a16:creationId xmlns:a16="http://schemas.microsoft.com/office/drawing/2014/main" id="{90AF5187-3D7C-F2B1-D080-71616C3F9E4E}"/>
              </a:ext>
            </a:extLst>
          </p:cNvPr>
          <p:cNvSpPr/>
          <p:nvPr/>
        </p:nvSpPr>
        <p:spPr>
          <a:xfrm>
            <a:off x="4876800" y="3931160"/>
            <a:ext cx="327546" cy="341194"/>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ptagon 7">
            <a:extLst>
              <a:ext uri="{FF2B5EF4-FFF2-40B4-BE49-F238E27FC236}">
                <a16:creationId xmlns:a16="http://schemas.microsoft.com/office/drawing/2014/main" id="{D431834B-E411-8277-A4C5-C1BAC0B2A0F3}"/>
              </a:ext>
            </a:extLst>
          </p:cNvPr>
          <p:cNvSpPr/>
          <p:nvPr/>
        </p:nvSpPr>
        <p:spPr>
          <a:xfrm>
            <a:off x="6811254" y="3931160"/>
            <a:ext cx="251974" cy="230802"/>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7B254B6-2521-1FB1-B30C-5D75987982F9}"/>
              </a:ext>
            </a:extLst>
          </p:cNvPr>
          <p:cNvPicPr>
            <a:picLocks noChangeAspect="1"/>
          </p:cNvPicPr>
          <p:nvPr/>
        </p:nvPicPr>
        <p:blipFill>
          <a:blip r:embed="rId3"/>
          <a:stretch>
            <a:fillRect/>
          </a:stretch>
        </p:blipFill>
        <p:spPr>
          <a:xfrm>
            <a:off x="3386920" y="2388376"/>
            <a:ext cx="6223000" cy="3924300"/>
          </a:xfrm>
          <a:prstGeom prst="rect">
            <a:avLst/>
          </a:prstGeom>
        </p:spPr>
      </p:pic>
    </p:spTree>
    <p:extLst>
      <p:ext uri="{BB962C8B-B14F-4D97-AF65-F5344CB8AC3E}">
        <p14:creationId xmlns:p14="http://schemas.microsoft.com/office/powerpoint/2010/main" val="242556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446" y="872803"/>
            <a:ext cx="9097501" cy="1073496"/>
          </a:xfrm>
        </p:spPr>
        <p:txBody>
          <a:bodyPr>
            <a:normAutofit fontScale="90000"/>
          </a:bodyPr>
          <a:lstStyle/>
          <a:p>
            <a:r>
              <a:rPr lang="zh-CN" altLang="en-US" sz="6600" dirty="0">
                <a:solidFill>
                  <a:srgbClr val="FFFF00"/>
                </a:solidFill>
                <a:latin typeface="Libian TC" panose="02010600040101010101" pitchFamily="2" charset="-120"/>
                <a:ea typeface="Libian TC" panose="02010600040101010101" pitchFamily="2" charset="-120"/>
                <a:cs typeface="Chalkboard"/>
              </a:rPr>
              <a:t>录像</a:t>
            </a:r>
            <a:endParaRPr kumimoji="1" lang="zh-CN" altLang="en-US" sz="6600" dirty="0">
              <a:solidFill>
                <a:srgbClr val="FFFF00"/>
              </a:solidFill>
              <a:latin typeface="Libian TC" panose="02010600040101010101" pitchFamily="2" charset="-120"/>
              <a:ea typeface="Libian TC" panose="02010600040101010101" pitchFamily="2" charset="-120"/>
              <a:cs typeface="Chalkboard"/>
            </a:endParaRPr>
          </a:p>
        </p:txBody>
      </p:sp>
      <p:sp>
        <p:nvSpPr>
          <p:cNvPr id="7" name="Rounded Rectangle 6"/>
          <p:cNvSpPr/>
          <p:nvPr/>
        </p:nvSpPr>
        <p:spPr>
          <a:xfrm>
            <a:off x="10528112" y="392012"/>
            <a:ext cx="457199" cy="435883"/>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AU" altLang="zh-CN" b="1" dirty="0">
                <a:solidFill>
                  <a:srgbClr val="FF0000"/>
                </a:solidFill>
              </a:rPr>
              <a:t>F</a:t>
            </a:r>
            <a:endParaRPr kumimoji="1" lang="zh-CN" altLang="en-US" b="1" dirty="0">
              <a:solidFill>
                <a:srgbClr val="FF0000"/>
              </a:solidFill>
            </a:endParaRPr>
          </a:p>
        </p:txBody>
      </p:sp>
      <p:pic>
        <p:nvPicPr>
          <p:cNvPr id="3" name="Picture 2"/>
          <p:cNvPicPr>
            <a:picLocks noChangeAspect="1"/>
          </p:cNvPicPr>
          <p:nvPr/>
        </p:nvPicPr>
        <p:blipFill>
          <a:blip r:embed="rId3"/>
          <a:stretch>
            <a:fillRect/>
          </a:stretch>
        </p:blipFill>
        <p:spPr>
          <a:xfrm>
            <a:off x="4405628" y="2427090"/>
            <a:ext cx="3933154" cy="3457242"/>
          </a:xfrm>
          <a:prstGeom prst="rect">
            <a:avLst/>
          </a:prstGeom>
        </p:spPr>
      </p:pic>
    </p:spTree>
    <p:extLst>
      <p:ext uri="{BB962C8B-B14F-4D97-AF65-F5344CB8AC3E}">
        <p14:creationId xmlns:p14="http://schemas.microsoft.com/office/powerpoint/2010/main" val="29721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04FF4-D9E8-CC81-1F80-75307044D6E6}"/>
              </a:ext>
            </a:extLst>
          </p:cNvPr>
          <p:cNvPicPr>
            <a:picLocks noChangeAspect="1"/>
          </p:cNvPicPr>
          <p:nvPr/>
        </p:nvPicPr>
        <p:blipFill>
          <a:blip r:embed="rId2"/>
          <a:stretch>
            <a:fillRect/>
          </a:stretch>
        </p:blipFill>
        <p:spPr>
          <a:xfrm>
            <a:off x="435026" y="1513637"/>
            <a:ext cx="11321947" cy="5344363"/>
          </a:xfrm>
          <a:prstGeom prst="rect">
            <a:avLst/>
          </a:prstGeom>
        </p:spPr>
      </p:pic>
      <p:sp>
        <p:nvSpPr>
          <p:cNvPr id="9" name="Title 8">
            <a:extLst>
              <a:ext uri="{FF2B5EF4-FFF2-40B4-BE49-F238E27FC236}">
                <a16:creationId xmlns:a16="http://schemas.microsoft.com/office/drawing/2014/main" id="{9839B6E0-304D-3F12-0B24-625E71C6C275}"/>
              </a:ext>
            </a:extLst>
          </p:cNvPr>
          <p:cNvSpPr>
            <a:spLocks noGrp="1"/>
          </p:cNvSpPr>
          <p:nvPr>
            <p:ph type="title"/>
          </p:nvPr>
        </p:nvSpPr>
        <p:spPr>
          <a:xfrm>
            <a:off x="1141307" y="618826"/>
            <a:ext cx="8761413" cy="706964"/>
          </a:xfrm>
        </p:spPr>
        <p:txBody>
          <a:bodyPr/>
          <a:lstStyle/>
          <a:p>
            <a:r>
              <a:rPr lang="en-US" dirty="0" err="1">
                <a:latin typeface="Libian TC" panose="02010600040101010101" pitchFamily="2" charset="-120"/>
                <a:ea typeface="Libian TC" panose="02010600040101010101" pitchFamily="2" charset="-120"/>
              </a:rPr>
              <a:t>给同学两个赞</a:t>
            </a:r>
            <a:r>
              <a:rPr lang="zh-CN" altLang="en-US" dirty="0">
                <a:latin typeface="Libian TC" panose="02010600040101010101" pitchFamily="2" charset="-120"/>
                <a:ea typeface="Libian TC" panose="02010600040101010101" pitchFamily="2" charset="-120"/>
              </a:rPr>
              <a:t>，一个建议！ </a:t>
            </a:r>
            <a:r>
              <a:rPr lang="en-US" altLang="zh-CN" dirty="0">
                <a:latin typeface="Libian TC" panose="02010600040101010101" pitchFamily="2" charset="-120"/>
                <a:ea typeface="Libian TC" panose="02010600040101010101" pitchFamily="2" charset="-120"/>
              </a:rPr>
              <a:t>(</a:t>
            </a:r>
            <a:r>
              <a:rPr lang="zh-CN" altLang="en-US" dirty="0">
                <a:latin typeface="Libian TC" panose="02010600040101010101" pitchFamily="2" charset="-120"/>
                <a:ea typeface="Libian TC" panose="02010600040101010101" pitchFamily="2" charset="-120"/>
              </a:rPr>
              <a:t> </a:t>
            </a:r>
            <a:r>
              <a:rPr lang="en-US" altLang="zh-CN" dirty="0" err="1">
                <a:latin typeface="Libian TC" panose="02010600040101010101" pitchFamily="2" charset="-120"/>
                <a:ea typeface="Libian TC" panose="02010600040101010101" pitchFamily="2" charset="-120"/>
              </a:rPr>
              <a:t>padlet</a:t>
            </a:r>
            <a:r>
              <a:rPr lang="en-US" altLang="zh-CN" dirty="0">
                <a:latin typeface="Libian TC" panose="02010600040101010101" pitchFamily="2" charset="-120"/>
                <a:ea typeface="Libian TC" panose="02010600040101010101" pitchFamily="2" charset="-120"/>
              </a:rPr>
              <a:t>)</a:t>
            </a:r>
            <a:endParaRPr lang="en-US" dirty="0">
              <a:latin typeface="Libian TC" panose="02010600040101010101" pitchFamily="2" charset="-120"/>
              <a:ea typeface="Libian TC" panose="02010600040101010101" pitchFamily="2" charset="-120"/>
            </a:endParaRPr>
          </a:p>
        </p:txBody>
      </p:sp>
    </p:spTree>
    <p:extLst>
      <p:ext uri="{BB962C8B-B14F-4D97-AF65-F5344CB8AC3E}">
        <p14:creationId xmlns:p14="http://schemas.microsoft.com/office/powerpoint/2010/main" val="9150756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2182-635E-C5D4-0A62-14550E71D9C7}"/>
              </a:ext>
            </a:extLst>
          </p:cNvPr>
          <p:cNvSpPr>
            <a:spLocks noGrp="1"/>
          </p:cNvSpPr>
          <p:nvPr>
            <p:ph type="title" idx="4294967295"/>
          </p:nvPr>
        </p:nvSpPr>
        <p:spPr>
          <a:xfrm>
            <a:off x="-1" y="-705061"/>
            <a:ext cx="3944203" cy="1909323"/>
          </a:xfrm>
        </p:spPr>
        <p:txBody>
          <a:bodyPr>
            <a:normAutofit/>
          </a:bodyPr>
          <a:lstStyle/>
          <a:p>
            <a:r>
              <a:rPr lang="en-HK" sz="2400" dirty="0">
                <a:solidFill>
                  <a:srgbClr val="7030A0"/>
                </a:solidFill>
                <a:effectLst/>
                <a:latin typeface="KaiTi" panose="02010609060101010101" pitchFamily="49" charset="-122"/>
                <a:ea typeface="DengXian" panose="02010600030101010101" pitchFamily="2" charset="-122"/>
                <a:cs typeface="Times New Roman" panose="02020603050405020304" pitchFamily="18" charset="0"/>
              </a:rPr>
              <a:t> </a:t>
            </a:r>
            <a:br>
              <a:rPr lang="en-HK" sz="2400" dirty="0">
                <a:solidFill>
                  <a:srgbClr val="7030A0"/>
                </a:solidFill>
                <a:effectLst/>
                <a:latin typeface="Calibri" panose="020F0502020204030204" pitchFamily="34" charset="0"/>
                <a:ea typeface="DengXian" panose="02010600030101010101" pitchFamily="2" charset="-122"/>
                <a:cs typeface="Times New Roman" panose="02020603050405020304" pitchFamily="18" charset="0"/>
              </a:rPr>
            </a:br>
            <a:r>
              <a:rPr lang="en-HK" sz="4400" dirty="0" err="1">
                <a:solidFill>
                  <a:srgbClr val="7030A0"/>
                </a:solidFill>
                <a:effectLst/>
                <a:latin typeface="Libian TC" panose="02010600040101010101" pitchFamily="2" charset="-120"/>
                <a:ea typeface="Libian TC" panose="02010600040101010101" pitchFamily="2" charset="-120"/>
                <a:cs typeface="Times New Roman" panose="02020603050405020304" pitchFamily="18" charset="0"/>
              </a:rPr>
              <a:t>可见式学习</a:t>
            </a:r>
            <a:endParaRPr lang="en-US" sz="4400" dirty="0">
              <a:solidFill>
                <a:srgbClr val="7030A0"/>
              </a:solidFill>
              <a:latin typeface="Libian TC" panose="02010600040101010101" pitchFamily="2" charset="-120"/>
              <a:ea typeface="Libian TC" panose="02010600040101010101" pitchFamily="2" charset="-120"/>
            </a:endParaRPr>
          </a:p>
        </p:txBody>
      </p:sp>
      <p:graphicFrame>
        <p:nvGraphicFramePr>
          <p:cNvPr id="4" name="Table 4">
            <a:extLst>
              <a:ext uri="{FF2B5EF4-FFF2-40B4-BE49-F238E27FC236}">
                <a16:creationId xmlns:a16="http://schemas.microsoft.com/office/drawing/2014/main" id="{1A294CB0-9927-599C-53E4-15920E45D77C}"/>
              </a:ext>
            </a:extLst>
          </p:cNvPr>
          <p:cNvGraphicFramePr>
            <a:graphicFrameLocks noGrp="1"/>
          </p:cNvGraphicFramePr>
          <p:nvPr>
            <p:extLst>
              <p:ext uri="{D42A27DB-BD31-4B8C-83A1-F6EECF244321}">
                <p14:modId xmlns:p14="http://schemas.microsoft.com/office/powerpoint/2010/main" val="782009778"/>
              </p:ext>
            </p:extLst>
          </p:nvPr>
        </p:nvGraphicFramePr>
        <p:xfrm>
          <a:off x="2797791" y="1705615"/>
          <a:ext cx="9352584" cy="4340343"/>
        </p:xfrm>
        <a:graphic>
          <a:graphicData uri="http://schemas.openxmlformats.org/drawingml/2006/table">
            <a:tbl>
              <a:tblPr firstRow="1" bandRow="1">
                <a:tableStyleId>{2D5ABB26-0587-4C30-8999-92F81FD0307C}</a:tableStyleId>
              </a:tblPr>
              <a:tblGrid>
                <a:gridCol w="3117528">
                  <a:extLst>
                    <a:ext uri="{9D8B030D-6E8A-4147-A177-3AD203B41FA5}">
                      <a16:colId xmlns:a16="http://schemas.microsoft.com/office/drawing/2014/main" val="764153943"/>
                    </a:ext>
                  </a:extLst>
                </a:gridCol>
                <a:gridCol w="3117528">
                  <a:extLst>
                    <a:ext uri="{9D8B030D-6E8A-4147-A177-3AD203B41FA5}">
                      <a16:colId xmlns:a16="http://schemas.microsoft.com/office/drawing/2014/main" val="2641561267"/>
                    </a:ext>
                  </a:extLst>
                </a:gridCol>
                <a:gridCol w="3117528">
                  <a:extLst>
                    <a:ext uri="{9D8B030D-6E8A-4147-A177-3AD203B41FA5}">
                      <a16:colId xmlns:a16="http://schemas.microsoft.com/office/drawing/2014/main" val="3505614489"/>
                    </a:ext>
                  </a:extLst>
                </a:gridCol>
              </a:tblGrid>
              <a:tr h="144678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5935469"/>
                  </a:ext>
                </a:extLst>
              </a:tr>
              <a:tr h="1446781">
                <a:tc>
                  <a:txBody>
                    <a:bodyPr/>
                    <a:lstStyle/>
                    <a:p>
                      <a:r>
                        <a:rPr lang="zh-CN" altLang="en-US" dirty="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8713971"/>
                  </a:ext>
                </a:extLst>
              </a:tr>
              <a:tr h="144678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534886"/>
                  </a:ext>
                </a:extLst>
              </a:tr>
            </a:tbl>
          </a:graphicData>
        </a:graphic>
      </p:graphicFrame>
      <p:pic>
        <p:nvPicPr>
          <p:cNvPr id="6" name="Picture 5">
            <a:hlinkClick r:id="rId2"/>
            <a:extLst>
              <a:ext uri="{FF2B5EF4-FFF2-40B4-BE49-F238E27FC236}">
                <a16:creationId xmlns:a16="http://schemas.microsoft.com/office/drawing/2014/main" id="{2568F16D-9EA5-3A38-8D1A-27AC51DB3C14}"/>
              </a:ext>
            </a:extLst>
          </p:cNvPr>
          <p:cNvPicPr>
            <a:picLocks noChangeAspect="1"/>
          </p:cNvPicPr>
          <p:nvPr/>
        </p:nvPicPr>
        <p:blipFill>
          <a:blip r:embed="rId3"/>
          <a:stretch>
            <a:fillRect/>
          </a:stretch>
        </p:blipFill>
        <p:spPr>
          <a:xfrm>
            <a:off x="554182" y="3371129"/>
            <a:ext cx="1779875" cy="1774152"/>
          </a:xfrm>
          <a:prstGeom prst="rect">
            <a:avLst/>
          </a:prstGeom>
        </p:spPr>
      </p:pic>
      <p:sp>
        <p:nvSpPr>
          <p:cNvPr id="7" name="TextBox 6">
            <a:extLst>
              <a:ext uri="{FF2B5EF4-FFF2-40B4-BE49-F238E27FC236}">
                <a16:creationId xmlns:a16="http://schemas.microsoft.com/office/drawing/2014/main" id="{1FFF189A-7428-F6EB-DB41-23C1BD63086D}"/>
              </a:ext>
            </a:extLst>
          </p:cNvPr>
          <p:cNvSpPr txBox="1"/>
          <p:nvPr/>
        </p:nvSpPr>
        <p:spPr>
          <a:xfrm>
            <a:off x="3334873" y="2271990"/>
            <a:ext cx="2366353" cy="369332"/>
          </a:xfrm>
          <a:prstGeom prst="rect">
            <a:avLst/>
          </a:prstGeom>
          <a:noFill/>
        </p:spPr>
        <p:txBody>
          <a:bodyPr wrap="none" rtlCol="0">
            <a:spAutoFit/>
          </a:bodyPr>
          <a:lstStyle/>
          <a:p>
            <a:r>
              <a:rPr lang="en-US" dirty="0">
                <a:solidFill>
                  <a:srgbClr val="7030A0"/>
                </a:solidFill>
                <a:hlinkClick r:id="rId4">
                  <a:extLst>
                    <a:ext uri="{A12FA001-AC4F-418D-AE19-62706E023703}">
                      <ahyp:hlinkClr xmlns:ahyp="http://schemas.microsoft.com/office/drawing/2018/hyperlinkcolor" val="tx"/>
                    </a:ext>
                  </a:extLst>
                </a:hlinkClick>
              </a:rPr>
              <a:t>Circ</a:t>
            </a:r>
            <a:r>
              <a:rPr lang="en-US" altLang="zh-CN" dirty="0">
                <a:solidFill>
                  <a:srgbClr val="7030A0"/>
                </a:solidFill>
                <a:hlinkClick r:id="rId4">
                  <a:extLst>
                    <a:ext uri="{A12FA001-AC4F-418D-AE19-62706E023703}">
                      <ahyp:hlinkClr xmlns:ahyp="http://schemas.microsoft.com/office/drawing/2018/hyperlinkcolor" val="tx"/>
                    </a:ext>
                  </a:extLst>
                </a:hlinkClick>
              </a:rPr>
              <a:t>le</a:t>
            </a:r>
            <a:r>
              <a:rPr lang="zh-CN" altLang="en-US" dirty="0">
                <a:solidFill>
                  <a:srgbClr val="7030A0"/>
                </a:solidFill>
                <a:hlinkClick r:id="rId4">
                  <a:extLst>
                    <a:ext uri="{A12FA001-AC4F-418D-AE19-62706E023703}">
                      <ahyp:hlinkClr xmlns:ahyp="http://schemas.microsoft.com/office/drawing/2018/hyperlinkcolor" val="tx"/>
                    </a:ext>
                  </a:extLst>
                </a:hlinkClick>
              </a:rPr>
              <a:t> </a:t>
            </a:r>
            <a:r>
              <a:rPr lang="en-US" altLang="zh-CN" dirty="0">
                <a:solidFill>
                  <a:srgbClr val="7030A0"/>
                </a:solidFill>
                <a:hlinkClick r:id="rId4">
                  <a:extLst>
                    <a:ext uri="{A12FA001-AC4F-418D-AE19-62706E023703}">
                      <ahyp:hlinkClr xmlns:ahyp="http://schemas.microsoft.com/office/drawing/2018/hyperlinkcolor" val="tx"/>
                    </a:ext>
                  </a:extLst>
                </a:hlinkClick>
              </a:rPr>
              <a:t>of</a:t>
            </a:r>
            <a:r>
              <a:rPr lang="zh-CN" altLang="en-US" dirty="0">
                <a:solidFill>
                  <a:srgbClr val="7030A0"/>
                </a:solidFill>
                <a:hlinkClick r:id="rId4">
                  <a:extLst>
                    <a:ext uri="{A12FA001-AC4F-418D-AE19-62706E023703}">
                      <ahyp:hlinkClr xmlns:ahyp="http://schemas.microsoft.com/office/drawing/2018/hyperlinkcolor" val="tx"/>
                    </a:ext>
                  </a:extLst>
                </a:hlinkClick>
              </a:rPr>
              <a:t> </a:t>
            </a:r>
            <a:r>
              <a:rPr lang="en-US" altLang="zh-CN" dirty="0">
                <a:solidFill>
                  <a:srgbClr val="7030A0"/>
                </a:solidFill>
                <a:hlinkClick r:id="rId4">
                  <a:extLst>
                    <a:ext uri="{A12FA001-AC4F-418D-AE19-62706E023703}">
                      <ahyp:hlinkClr xmlns:ahyp="http://schemas.microsoft.com/office/drawing/2018/hyperlinkcolor" val="tx"/>
                    </a:ext>
                  </a:extLst>
                </a:hlinkClick>
              </a:rPr>
              <a:t>viewpoints</a:t>
            </a:r>
            <a:endParaRPr lang="en-US" dirty="0">
              <a:solidFill>
                <a:srgbClr val="7030A0"/>
              </a:solidFill>
            </a:endParaRPr>
          </a:p>
        </p:txBody>
      </p:sp>
      <p:sp>
        <p:nvSpPr>
          <p:cNvPr id="8" name="TextBox 7">
            <a:extLst>
              <a:ext uri="{FF2B5EF4-FFF2-40B4-BE49-F238E27FC236}">
                <a16:creationId xmlns:a16="http://schemas.microsoft.com/office/drawing/2014/main" id="{6A4426F3-7320-972B-BE99-435CE458ACF3}"/>
              </a:ext>
            </a:extLst>
          </p:cNvPr>
          <p:cNvSpPr txBox="1"/>
          <p:nvPr/>
        </p:nvSpPr>
        <p:spPr>
          <a:xfrm>
            <a:off x="41626" y="1595424"/>
            <a:ext cx="1980029" cy="954107"/>
          </a:xfrm>
          <a:prstGeom prst="rect">
            <a:avLst/>
          </a:prstGeom>
          <a:noFill/>
        </p:spPr>
        <p:txBody>
          <a:bodyPr wrap="none" rtlCol="0">
            <a:spAutoFit/>
          </a:bodyPr>
          <a:lstStyle/>
          <a:p>
            <a:r>
              <a:rPr lang="en-US" sz="2800" dirty="0">
                <a:latin typeface="Libian TC" panose="02010600040101010101" pitchFamily="2" charset="-120"/>
                <a:ea typeface="Libian TC" panose="02010600040101010101" pitchFamily="2" charset="-120"/>
                <a:hlinkClick r:id="rId5"/>
              </a:rPr>
              <a:t>哈佛大学的</a:t>
            </a:r>
          </a:p>
          <a:p>
            <a:r>
              <a:rPr lang="en-US" sz="2800" dirty="0">
                <a:latin typeface="Libian TC" panose="02010600040101010101" pitchFamily="2" charset="-120"/>
                <a:ea typeface="Libian TC" panose="02010600040101010101" pitchFamily="2" charset="-120"/>
                <a:hlinkClick r:id="rId5"/>
              </a:rPr>
              <a:t>Proj</a:t>
            </a:r>
            <a:r>
              <a:rPr lang="en-US" altLang="zh-CN" sz="2800" dirty="0">
                <a:latin typeface="Libian TC" panose="02010600040101010101" pitchFamily="2" charset="-120"/>
                <a:ea typeface="Libian TC" panose="02010600040101010101" pitchFamily="2" charset="-120"/>
                <a:hlinkClick r:id="rId5"/>
              </a:rPr>
              <a:t>ect</a:t>
            </a:r>
            <a:r>
              <a:rPr lang="zh-CN" altLang="en-US" sz="2800" dirty="0">
                <a:latin typeface="Libian TC" panose="02010600040101010101" pitchFamily="2" charset="-120"/>
                <a:ea typeface="Libian TC" panose="02010600040101010101" pitchFamily="2" charset="-120"/>
                <a:hlinkClick r:id="rId5"/>
              </a:rPr>
              <a:t> </a:t>
            </a:r>
            <a:r>
              <a:rPr lang="en-US" altLang="zh-CN" sz="2800" dirty="0">
                <a:latin typeface="Libian TC" panose="02010600040101010101" pitchFamily="2" charset="-120"/>
                <a:ea typeface="Libian TC" panose="02010600040101010101" pitchFamily="2" charset="-120"/>
                <a:hlinkClick r:id="rId5"/>
              </a:rPr>
              <a:t>Zero</a:t>
            </a:r>
            <a:endParaRPr lang="en-US" sz="2800" dirty="0">
              <a:latin typeface="Libian TC" panose="02010600040101010101" pitchFamily="2" charset="-120"/>
              <a:ea typeface="Libian TC" panose="02010600040101010101" pitchFamily="2" charset="-120"/>
            </a:endParaRPr>
          </a:p>
        </p:txBody>
      </p:sp>
      <p:sp>
        <p:nvSpPr>
          <p:cNvPr id="9" name="TextBox 8">
            <a:extLst>
              <a:ext uri="{FF2B5EF4-FFF2-40B4-BE49-F238E27FC236}">
                <a16:creationId xmlns:a16="http://schemas.microsoft.com/office/drawing/2014/main" id="{343699D5-192F-7526-D1D6-9E5B0742B349}"/>
              </a:ext>
            </a:extLst>
          </p:cNvPr>
          <p:cNvSpPr txBox="1"/>
          <p:nvPr/>
        </p:nvSpPr>
        <p:spPr>
          <a:xfrm>
            <a:off x="-1" y="2775664"/>
            <a:ext cx="2457404" cy="369332"/>
          </a:xfrm>
          <a:prstGeom prst="rect">
            <a:avLst/>
          </a:prstGeom>
          <a:noFill/>
        </p:spPr>
        <p:txBody>
          <a:bodyPr wrap="none" rtlCol="0">
            <a:spAutoFit/>
          </a:bodyPr>
          <a:lstStyle/>
          <a:p>
            <a:r>
              <a:rPr lang="en-US" dirty="0">
                <a:hlinkClick r:id="rId6"/>
              </a:rPr>
              <a:t>Core</a:t>
            </a:r>
            <a:r>
              <a:rPr lang="zh-CN" altLang="en-US" dirty="0">
                <a:hlinkClick r:id="rId6"/>
              </a:rPr>
              <a:t> </a:t>
            </a:r>
            <a:r>
              <a:rPr lang="en-US" altLang="zh-CN" dirty="0">
                <a:hlinkClick r:id="rId6"/>
              </a:rPr>
              <a:t>of</a:t>
            </a:r>
            <a:r>
              <a:rPr lang="zh-CN" altLang="en-US" dirty="0">
                <a:hlinkClick r:id="rId6"/>
              </a:rPr>
              <a:t> </a:t>
            </a:r>
            <a:r>
              <a:rPr lang="en-US" altLang="zh-CN" dirty="0">
                <a:hlinkClick r:id="rId6"/>
              </a:rPr>
              <a:t>Thinking</a:t>
            </a:r>
            <a:r>
              <a:rPr lang="zh-CN" altLang="en-US" dirty="0">
                <a:hlinkClick r:id="rId6"/>
              </a:rPr>
              <a:t> </a:t>
            </a:r>
            <a:r>
              <a:rPr lang="en-US" altLang="zh-CN" dirty="0">
                <a:hlinkClick r:id="rId6"/>
              </a:rPr>
              <a:t>routine</a:t>
            </a:r>
            <a:endParaRPr lang="en-US" dirty="0"/>
          </a:p>
        </p:txBody>
      </p:sp>
      <p:sp>
        <p:nvSpPr>
          <p:cNvPr id="10" name="TextBox 9">
            <a:extLst>
              <a:ext uri="{FF2B5EF4-FFF2-40B4-BE49-F238E27FC236}">
                <a16:creationId xmlns:a16="http://schemas.microsoft.com/office/drawing/2014/main" id="{7D633F18-EE1A-09C9-0BCD-B91D905B54C9}"/>
              </a:ext>
            </a:extLst>
          </p:cNvPr>
          <p:cNvSpPr txBox="1"/>
          <p:nvPr/>
        </p:nvSpPr>
        <p:spPr>
          <a:xfrm>
            <a:off x="6712288" y="1949366"/>
            <a:ext cx="1247457" cy="1200329"/>
          </a:xfrm>
          <a:prstGeom prst="rect">
            <a:avLst/>
          </a:prstGeom>
          <a:noFill/>
        </p:spPr>
        <p:txBody>
          <a:bodyPr wrap="none" rtlCol="0">
            <a:spAutoFit/>
          </a:bodyPr>
          <a:lstStyle/>
          <a:p>
            <a:r>
              <a:rPr lang="en-US" altLang="zh-CN" dirty="0">
                <a:solidFill>
                  <a:srgbClr val="7030A0"/>
                </a:solidFill>
                <a:hlinkClick r:id="rId7">
                  <a:extLst>
                    <a:ext uri="{A12FA001-AC4F-418D-AE19-62706E023703}">
                      <ahyp:hlinkClr xmlns:ahyp="http://schemas.microsoft.com/office/drawing/2018/hyperlinkcolor" val="tx"/>
                    </a:ext>
                  </a:extLst>
                </a:hlinkClick>
              </a:rPr>
              <a:t>Claim,</a:t>
            </a:r>
          </a:p>
          <a:p>
            <a:r>
              <a:rPr lang="zh-CN" altLang="en-US" dirty="0">
                <a:solidFill>
                  <a:srgbClr val="7030A0"/>
                </a:solidFill>
                <a:hlinkClick r:id="rId7">
                  <a:extLst>
                    <a:ext uri="{A12FA001-AC4F-418D-AE19-62706E023703}">
                      <ahyp:hlinkClr xmlns:ahyp="http://schemas.microsoft.com/office/drawing/2018/hyperlinkcolor" val="tx"/>
                    </a:ext>
                  </a:extLst>
                </a:hlinkClick>
              </a:rPr>
              <a:t> </a:t>
            </a:r>
            <a:r>
              <a:rPr lang="en-US" altLang="zh-CN" dirty="0">
                <a:solidFill>
                  <a:srgbClr val="7030A0"/>
                </a:solidFill>
                <a:hlinkClick r:id="rId7">
                  <a:extLst>
                    <a:ext uri="{A12FA001-AC4F-418D-AE19-62706E023703}">
                      <ahyp:hlinkClr xmlns:ahyp="http://schemas.microsoft.com/office/drawing/2018/hyperlinkcolor" val="tx"/>
                    </a:ext>
                  </a:extLst>
                </a:hlinkClick>
              </a:rPr>
              <a:t>Support,</a:t>
            </a:r>
          </a:p>
          <a:p>
            <a:r>
              <a:rPr lang="zh-CN" altLang="en-US" dirty="0">
                <a:solidFill>
                  <a:srgbClr val="7030A0"/>
                </a:solidFill>
                <a:hlinkClick r:id="rId7">
                  <a:extLst>
                    <a:ext uri="{A12FA001-AC4F-418D-AE19-62706E023703}">
                      <ahyp:hlinkClr xmlns:ahyp="http://schemas.microsoft.com/office/drawing/2018/hyperlinkcolor" val="tx"/>
                    </a:ext>
                  </a:extLst>
                </a:hlinkClick>
              </a:rPr>
              <a:t> </a:t>
            </a:r>
            <a:r>
              <a:rPr lang="en-US" altLang="zh-CN" dirty="0">
                <a:solidFill>
                  <a:srgbClr val="7030A0"/>
                </a:solidFill>
                <a:hlinkClick r:id="rId7">
                  <a:extLst>
                    <a:ext uri="{A12FA001-AC4F-418D-AE19-62706E023703}">
                      <ahyp:hlinkClr xmlns:ahyp="http://schemas.microsoft.com/office/drawing/2018/hyperlinkcolor" val="tx"/>
                    </a:ext>
                  </a:extLst>
                </a:hlinkClick>
              </a:rPr>
              <a:t>Question</a:t>
            </a:r>
            <a:endParaRPr lang="en-US" dirty="0">
              <a:solidFill>
                <a:srgbClr val="7030A0"/>
              </a:solidFill>
            </a:endParaRPr>
          </a:p>
          <a:p>
            <a:endParaRPr lang="en-US" dirty="0">
              <a:solidFill>
                <a:srgbClr val="7030A0"/>
              </a:solidFill>
            </a:endParaRPr>
          </a:p>
        </p:txBody>
      </p:sp>
      <p:sp>
        <p:nvSpPr>
          <p:cNvPr id="11" name="TextBox 10">
            <a:extLst>
              <a:ext uri="{FF2B5EF4-FFF2-40B4-BE49-F238E27FC236}">
                <a16:creationId xmlns:a16="http://schemas.microsoft.com/office/drawing/2014/main" id="{FD295673-5BAD-CE4B-CFE7-6EF4F46BBA54}"/>
              </a:ext>
            </a:extLst>
          </p:cNvPr>
          <p:cNvSpPr txBox="1"/>
          <p:nvPr/>
        </p:nvSpPr>
        <p:spPr>
          <a:xfrm>
            <a:off x="9399228" y="2287265"/>
            <a:ext cx="1939955" cy="369332"/>
          </a:xfrm>
          <a:prstGeom prst="rect">
            <a:avLst/>
          </a:prstGeom>
          <a:noFill/>
        </p:spPr>
        <p:txBody>
          <a:bodyPr wrap="none" rtlCol="0">
            <a:spAutoFit/>
          </a:bodyPr>
          <a:lstStyle/>
          <a:p>
            <a:r>
              <a:rPr lang="en-US" altLang="zh-CN" dirty="0">
                <a:solidFill>
                  <a:srgbClr val="7030A0"/>
                </a:solidFill>
                <a:hlinkClick r:id="rId8">
                  <a:extLst>
                    <a:ext uri="{A12FA001-AC4F-418D-AE19-62706E023703}">
                      <ahyp:hlinkClr xmlns:ahyp="http://schemas.microsoft.com/office/drawing/2018/hyperlinkcolor" val="tx"/>
                    </a:ext>
                  </a:extLst>
                </a:hlinkClick>
              </a:rPr>
              <a:t>Compass Points</a:t>
            </a:r>
            <a:endParaRPr lang="en-US" dirty="0">
              <a:solidFill>
                <a:srgbClr val="7030A0"/>
              </a:solidFill>
            </a:endParaRPr>
          </a:p>
        </p:txBody>
      </p:sp>
      <p:sp>
        <p:nvSpPr>
          <p:cNvPr id="12" name="TextBox 11">
            <a:hlinkClick r:id="rId9"/>
            <a:extLst>
              <a:ext uri="{FF2B5EF4-FFF2-40B4-BE49-F238E27FC236}">
                <a16:creationId xmlns:a16="http://schemas.microsoft.com/office/drawing/2014/main" id="{C835BBB7-ED3A-A734-D9BE-9603ED2C6CDC}"/>
              </a:ext>
            </a:extLst>
          </p:cNvPr>
          <p:cNvSpPr txBox="1"/>
          <p:nvPr/>
        </p:nvSpPr>
        <p:spPr>
          <a:xfrm>
            <a:off x="3632893" y="3429000"/>
            <a:ext cx="1361270" cy="923330"/>
          </a:xfrm>
          <a:prstGeom prst="rect">
            <a:avLst/>
          </a:prstGeom>
          <a:noFill/>
        </p:spPr>
        <p:txBody>
          <a:bodyPr wrap="none" rtlCol="0">
            <a:spAutoFit/>
          </a:bodyPr>
          <a:lstStyle/>
          <a:p>
            <a:r>
              <a:rPr lang="en-US" altLang="zh-CN" dirty="0">
                <a:solidFill>
                  <a:srgbClr val="7030A0"/>
                </a:solidFill>
                <a:hlinkClick r:id="rId9">
                  <a:extLst>
                    <a:ext uri="{A12FA001-AC4F-418D-AE19-62706E023703}">
                      <ahyp:hlinkClr xmlns:ahyp="http://schemas.microsoft.com/office/drawing/2018/hyperlinkcolor" val="tx"/>
                    </a:ext>
                  </a:extLst>
                </a:hlinkClick>
              </a:rPr>
              <a:t>Connect,</a:t>
            </a:r>
            <a:r>
              <a:rPr lang="zh-CN" altLang="en-US" dirty="0">
                <a:solidFill>
                  <a:srgbClr val="7030A0"/>
                </a:solidFill>
                <a:hlinkClick r:id="rId9">
                  <a:extLst>
                    <a:ext uri="{A12FA001-AC4F-418D-AE19-62706E023703}">
                      <ahyp:hlinkClr xmlns:ahyp="http://schemas.microsoft.com/office/drawing/2018/hyperlinkcolor" val="tx"/>
                    </a:ext>
                  </a:extLst>
                </a:hlinkClick>
              </a:rPr>
              <a:t> </a:t>
            </a:r>
            <a:endParaRPr lang="en-HK" altLang="zh-CN" dirty="0">
              <a:solidFill>
                <a:srgbClr val="7030A0"/>
              </a:solidFill>
              <a:hlinkClick r:id="rId9">
                <a:extLst>
                  <a:ext uri="{A12FA001-AC4F-418D-AE19-62706E023703}">
                    <ahyp:hlinkClr xmlns:ahyp="http://schemas.microsoft.com/office/drawing/2018/hyperlinkcolor" val="tx"/>
                  </a:ext>
                </a:extLst>
              </a:hlinkClick>
            </a:endParaRPr>
          </a:p>
          <a:p>
            <a:r>
              <a:rPr lang="en-US" altLang="zh-CN" dirty="0">
                <a:solidFill>
                  <a:srgbClr val="7030A0"/>
                </a:solidFill>
                <a:hlinkClick r:id="rId9">
                  <a:extLst>
                    <a:ext uri="{A12FA001-AC4F-418D-AE19-62706E023703}">
                      <ahyp:hlinkClr xmlns:ahyp="http://schemas.microsoft.com/office/drawing/2018/hyperlinkcolor" val="tx"/>
                    </a:ext>
                  </a:extLst>
                </a:hlinkClick>
              </a:rPr>
              <a:t>Extend,</a:t>
            </a:r>
            <a:r>
              <a:rPr lang="zh-CN" altLang="en-US" dirty="0">
                <a:solidFill>
                  <a:srgbClr val="7030A0"/>
                </a:solidFill>
                <a:hlinkClick r:id="rId9">
                  <a:extLst>
                    <a:ext uri="{A12FA001-AC4F-418D-AE19-62706E023703}">
                      <ahyp:hlinkClr xmlns:ahyp="http://schemas.microsoft.com/office/drawing/2018/hyperlinkcolor" val="tx"/>
                    </a:ext>
                  </a:extLst>
                </a:hlinkClick>
              </a:rPr>
              <a:t> </a:t>
            </a:r>
            <a:endParaRPr lang="en-HK" altLang="zh-CN" dirty="0">
              <a:solidFill>
                <a:srgbClr val="7030A0"/>
              </a:solidFill>
              <a:hlinkClick r:id="rId9">
                <a:extLst>
                  <a:ext uri="{A12FA001-AC4F-418D-AE19-62706E023703}">
                    <ahyp:hlinkClr xmlns:ahyp="http://schemas.microsoft.com/office/drawing/2018/hyperlinkcolor" val="tx"/>
                  </a:ext>
                </a:extLst>
              </a:hlinkClick>
            </a:endParaRPr>
          </a:p>
          <a:p>
            <a:r>
              <a:rPr lang="en-US" altLang="zh-CN" dirty="0">
                <a:solidFill>
                  <a:srgbClr val="7030A0"/>
                </a:solidFill>
                <a:hlinkClick r:id="rId9">
                  <a:extLst>
                    <a:ext uri="{A12FA001-AC4F-418D-AE19-62706E023703}">
                      <ahyp:hlinkClr xmlns:ahyp="http://schemas.microsoft.com/office/drawing/2018/hyperlinkcolor" val="tx"/>
                    </a:ext>
                  </a:extLst>
                </a:hlinkClick>
              </a:rPr>
              <a:t>Challenge</a:t>
            </a:r>
            <a:endParaRPr lang="en-US" dirty="0">
              <a:solidFill>
                <a:srgbClr val="7030A0"/>
              </a:solidFill>
            </a:endParaRPr>
          </a:p>
        </p:txBody>
      </p:sp>
      <p:sp>
        <p:nvSpPr>
          <p:cNvPr id="13" name="TextBox 12">
            <a:extLst>
              <a:ext uri="{FF2B5EF4-FFF2-40B4-BE49-F238E27FC236}">
                <a16:creationId xmlns:a16="http://schemas.microsoft.com/office/drawing/2014/main" id="{132D8D2A-CCE2-823F-195D-85E8DBD086AE}"/>
              </a:ext>
            </a:extLst>
          </p:cNvPr>
          <p:cNvSpPr txBox="1"/>
          <p:nvPr/>
        </p:nvSpPr>
        <p:spPr>
          <a:xfrm>
            <a:off x="6327568" y="3484696"/>
            <a:ext cx="2016899" cy="646331"/>
          </a:xfrm>
          <a:prstGeom prst="rect">
            <a:avLst/>
          </a:prstGeom>
          <a:noFill/>
        </p:spPr>
        <p:txBody>
          <a:bodyPr wrap="none" rtlCol="0">
            <a:spAutoFit/>
          </a:bodyPr>
          <a:lstStyle/>
          <a:p>
            <a:r>
              <a:rPr lang="en-US" altLang="zh-CN" dirty="0">
                <a:solidFill>
                  <a:srgbClr val="7030A0"/>
                </a:solidFill>
                <a:hlinkClick r:id="rId10">
                  <a:extLst>
                    <a:ext uri="{A12FA001-AC4F-418D-AE19-62706E023703}">
                      <ahyp:hlinkClr xmlns:ahyp="http://schemas.microsoft.com/office/drawing/2018/hyperlinkcolor" val="tx"/>
                    </a:ext>
                  </a:extLst>
                </a:hlinkClick>
              </a:rPr>
              <a:t>I</a:t>
            </a:r>
            <a:r>
              <a:rPr lang="zh-CN" altLang="en-US" dirty="0">
                <a:solidFill>
                  <a:srgbClr val="7030A0"/>
                </a:solidFill>
                <a:hlinkClick r:id="rId10">
                  <a:extLst>
                    <a:ext uri="{A12FA001-AC4F-418D-AE19-62706E023703}">
                      <ahyp:hlinkClr xmlns:ahyp="http://schemas.microsoft.com/office/drawing/2018/hyperlinkcolor" val="tx"/>
                    </a:ext>
                  </a:extLst>
                </a:hlinkClick>
              </a:rPr>
              <a:t> </a:t>
            </a:r>
            <a:r>
              <a:rPr lang="en-US" altLang="zh-CN" dirty="0">
                <a:solidFill>
                  <a:srgbClr val="7030A0"/>
                </a:solidFill>
                <a:hlinkClick r:id="rId10">
                  <a:extLst>
                    <a:ext uri="{A12FA001-AC4F-418D-AE19-62706E023703}">
                      <ahyp:hlinkClr xmlns:ahyp="http://schemas.microsoft.com/office/drawing/2018/hyperlinkcolor" val="tx"/>
                    </a:ext>
                  </a:extLst>
                </a:hlinkClick>
              </a:rPr>
              <a:t>used</a:t>
            </a:r>
            <a:r>
              <a:rPr lang="zh-CN" altLang="en-US" dirty="0">
                <a:solidFill>
                  <a:srgbClr val="7030A0"/>
                </a:solidFill>
                <a:hlinkClick r:id="rId10">
                  <a:extLst>
                    <a:ext uri="{A12FA001-AC4F-418D-AE19-62706E023703}">
                      <ahyp:hlinkClr xmlns:ahyp="http://schemas.microsoft.com/office/drawing/2018/hyperlinkcolor" val="tx"/>
                    </a:ext>
                  </a:extLst>
                </a:hlinkClick>
              </a:rPr>
              <a:t> </a:t>
            </a:r>
            <a:r>
              <a:rPr lang="en-US" altLang="zh-CN" dirty="0">
                <a:solidFill>
                  <a:srgbClr val="7030A0"/>
                </a:solidFill>
                <a:hlinkClick r:id="rId10">
                  <a:extLst>
                    <a:ext uri="{A12FA001-AC4F-418D-AE19-62706E023703}">
                      <ahyp:hlinkClr xmlns:ahyp="http://schemas.microsoft.com/office/drawing/2018/hyperlinkcolor" val="tx"/>
                    </a:ext>
                  </a:extLst>
                </a:hlinkClick>
              </a:rPr>
              <a:t>to</a:t>
            </a:r>
            <a:r>
              <a:rPr lang="zh-CN" altLang="en-US" dirty="0">
                <a:solidFill>
                  <a:srgbClr val="7030A0"/>
                </a:solidFill>
                <a:hlinkClick r:id="rId10">
                  <a:extLst>
                    <a:ext uri="{A12FA001-AC4F-418D-AE19-62706E023703}">
                      <ahyp:hlinkClr xmlns:ahyp="http://schemas.microsoft.com/office/drawing/2018/hyperlinkcolor" val="tx"/>
                    </a:ext>
                  </a:extLst>
                </a:hlinkClick>
              </a:rPr>
              <a:t> </a:t>
            </a:r>
            <a:r>
              <a:rPr lang="en-US" altLang="zh-CN" dirty="0">
                <a:solidFill>
                  <a:srgbClr val="7030A0"/>
                </a:solidFill>
                <a:hlinkClick r:id="rId10">
                  <a:extLst>
                    <a:ext uri="{A12FA001-AC4F-418D-AE19-62706E023703}">
                      <ahyp:hlinkClr xmlns:ahyp="http://schemas.microsoft.com/office/drawing/2018/hyperlinkcolor" val="tx"/>
                    </a:ext>
                  </a:extLst>
                </a:hlinkClick>
              </a:rPr>
              <a:t>think…,</a:t>
            </a:r>
          </a:p>
          <a:p>
            <a:r>
              <a:rPr lang="en-US" altLang="zh-CN" dirty="0">
                <a:solidFill>
                  <a:srgbClr val="7030A0"/>
                </a:solidFill>
                <a:hlinkClick r:id="rId10">
                  <a:extLst>
                    <a:ext uri="{A12FA001-AC4F-418D-AE19-62706E023703}">
                      <ahyp:hlinkClr xmlns:ahyp="http://schemas.microsoft.com/office/drawing/2018/hyperlinkcolor" val="tx"/>
                    </a:ext>
                  </a:extLst>
                </a:hlinkClick>
              </a:rPr>
              <a:t>now</a:t>
            </a:r>
            <a:r>
              <a:rPr lang="zh-CN" altLang="en-US" dirty="0">
                <a:solidFill>
                  <a:srgbClr val="7030A0"/>
                </a:solidFill>
                <a:hlinkClick r:id="rId10">
                  <a:extLst>
                    <a:ext uri="{A12FA001-AC4F-418D-AE19-62706E023703}">
                      <ahyp:hlinkClr xmlns:ahyp="http://schemas.microsoft.com/office/drawing/2018/hyperlinkcolor" val="tx"/>
                    </a:ext>
                  </a:extLst>
                </a:hlinkClick>
              </a:rPr>
              <a:t> </a:t>
            </a:r>
            <a:r>
              <a:rPr lang="en-US" altLang="zh-CN" dirty="0">
                <a:solidFill>
                  <a:srgbClr val="7030A0"/>
                </a:solidFill>
                <a:hlinkClick r:id="rId10">
                  <a:extLst>
                    <a:ext uri="{A12FA001-AC4F-418D-AE19-62706E023703}">
                      <ahyp:hlinkClr xmlns:ahyp="http://schemas.microsoft.com/office/drawing/2018/hyperlinkcolor" val="tx"/>
                    </a:ext>
                  </a:extLst>
                </a:hlinkClick>
              </a:rPr>
              <a:t>I</a:t>
            </a:r>
            <a:r>
              <a:rPr lang="zh-CN" altLang="en-US" dirty="0">
                <a:solidFill>
                  <a:srgbClr val="7030A0"/>
                </a:solidFill>
                <a:hlinkClick r:id="rId10">
                  <a:extLst>
                    <a:ext uri="{A12FA001-AC4F-418D-AE19-62706E023703}">
                      <ahyp:hlinkClr xmlns:ahyp="http://schemas.microsoft.com/office/drawing/2018/hyperlinkcolor" val="tx"/>
                    </a:ext>
                  </a:extLst>
                </a:hlinkClick>
              </a:rPr>
              <a:t> </a:t>
            </a:r>
            <a:r>
              <a:rPr lang="en-US" altLang="zh-CN" dirty="0">
                <a:solidFill>
                  <a:srgbClr val="7030A0"/>
                </a:solidFill>
                <a:hlinkClick r:id="rId10">
                  <a:extLst>
                    <a:ext uri="{A12FA001-AC4F-418D-AE19-62706E023703}">
                      <ahyp:hlinkClr xmlns:ahyp="http://schemas.microsoft.com/office/drawing/2018/hyperlinkcolor" val="tx"/>
                    </a:ext>
                  </a:extLst>
                </a:hlinkClick>
              </a:rPr>
              <a:t>think</a:t>
            </a:r>
            <a:r>
              <a:rPr lang="zh-CN" altLang="en-US" dirty="0">
                <a:solidFill>
                  <a:srgbClr val="7030A0"/>
                </a:solidFill>
                <a:hlinkClick r:id="rId10">
                  <a:extLst>
                    <a:ext uri="{A12FA001-AC4F-418D-AE19-62706E023703}">
                      <ahyp:hlinkClr xmlns:ahyp="http://schemas.microsoft.com/office/drawing/2018/hyperlinkcolor" val="tx"/>
                    </a:ext>
                  </a:extLst>
                </a:hlinkClick>
              </a:rPr>
              <a:t> </a:t>
            </a:r>
            <a:r>
              <a:rPr lang="en-US" altLang="zh-CN" dirty="0">
                <a:solidFill>
                  <a:srgbClr val="7030A0"/>
                </a:solidFill>
                <a:hlinkClick r:id="rId10">
                  <a:extLst>
                    <a:ext uri="{A12FA001-AC4F-418D-AE19-62706E023703}">
                      <ahyp:hlinkClr xmlns:ahyp="http://schemas.microsoft.com/office/drawing/2018/hyperlinkcolor" val="tx"/>
                    </a:ext>
                  </a:extLst>
                </a:hlinkClick>
              </a:rPr>
              <a:t>….</a:t>
            </a:r>
            <a:endParaRPr lang="en-US" altLang="zh-CN" dirty="0">
              <a:solidFill>
                <a:srgbClr val="7030A0"/>
              </a:solidFill>
            </a:endParaRPr>
          </a:p>
        </p:txBody>
      </p:sp>
      <p:sp>
        <p:nvSpPr>
          <p:cNvPr id="14" name="TextBox 13">
            <a:extLst>
              <a:ext uri="{FF2B5EF4-FFF2-40B4-BE49-F238E27FC236}">
                <a16:creationId xmlns:a16="http://schemas.microsoft.com/office/drawing/2014/main" id="{B43AD98E-8A42-BA59-27B0-BB4D10182BBF}"/>
              </a:ext>
            </a:extLst>
          </p:cNvPr>
          <p:cNvSpPr txBox="1"/>
          <p:nvPr/>
        </p:nvSpPr>
        <p:spPr>
          <a:xfrm>
            <a:off x="9950046" y="3432412"/>
            <a:ext cx="1075936" cy="923330"/>
          </a:xfrm>
          <a:prstGeom prst="rect">
            <a:avLst/>
          </a:prstGeom>
          <a:noFill/>
        </p:spPr>
        <p:txBody>
          <a:bodyPr wrap="none" rtlCol="0">
            <a:spAutoFit/>
          </a:bodyPr>
          <a:lstStyle/>
          <a:p>
            <a:pPr algn="ctr"/>
            <a:r>
              <a:rPr lang="en-US" altLang="zh-CN" dirty="0">
                <a:solidFill>
                  <a:srgbClr val="7030A0"/>
                </a:solidFill>
                <a:hlinkClick r:id="rId11">
                  <a:extLst>
                    <a:ext uri="{A12FA001-AC4F-418D-AE19-62706E023703}">
                      <ahyp:hlinkClr xmlns:ahyp="http://schemas.microsoft.com/office/drawing/2018/hyperlinkcolor" val="tx"/>
                    </a:ext>
                  </a:extLst>
                </a:hlinkClick>
              </a:rPr>
              <a:t>See,</a:t>
            </a:r>
            <a:r>
              <a:rPr lang="zh-CN" altLang="en-US" dirty="0">
                <a:solidFill>
                  <a:srgbClr val="7030A0"/>
                </a:solidFill>
                <a:hlinkClick r:id="rId11">
                  <a:extLst>
                    <a:ext uri="{A12FA001-AC4F-418D-AE19-62706E023703}">
                      <ahyp:hlinkClr xmlns:ahyp="http://schemas.microsoft.com/office/drawing/2018/hyperlinkcolor" val="tx"/>
                    </a:ext>
                  </a:extLst>
                </a:hlinkClick>
              </a:rPr>
              <a:t> </a:t>
            </a:r>
            <a:endParaRPr lang="en-HK" altLang="zh-CN" dirty="0">
              <a:solidFill>
                <a:srgbClr val="7030A0"/>
              </a:solidFill>
              <a:hlinkClick r:id="rId11">
                <a:extLst>
                  <a:ext uri="{A12FA001-AC4F-418D-AE19-62706E023703}">
                    <ahyp:hlinkClr xmlns:ahyp="http://schemas.microsoft.com/office/drawing/2018/hyperlinkcolor" val="tx"/>
                  </a:ext>
                </a:extLst>
              </a:hlinkClick>
            </a:endParaRPr>
          </a:p>
          <a:p>
            <a:pPr algn="ctr"/>
            <a:r>
              <a:rPr lang="en-US" altLang="zh-CN" dirty="0">
                <a:solidFill>
                  <a:srgbClr val="7030A0"/>
                </a:solidFill>
                <a:hlinkClick r:id="rId11">
                  <a:extLst>
                    <a:ext uri="{A12FA001-AC4F-418D-AE19-62706E023703}">
                      <ahyp:hlinkClr xmlns:ahyp="http://schemas.microsoft.com/office/drawing/2018/hyperlinkcolor" val="tx"/>
                    </a:ext>
                  </a:extLst>
                </a:hlinkClick>
              </a:rPr>
              <a:t>Think,</a:t>
            </a:r>
            <a:r>
              <a:rPr lang="zh-CN" altLang="en-US" dirty="0">
                <a:solidFill>
                  <a:srgbClr val="7030A0"/>
                </a:solidFill>
                <a:hlinkClick r:id="rId11">
                  <a:extLst>
                    <a:ext uri="{A12FA001-AC4F-418D-AE19-62706E023703}">
                      <ahyp:hlinkClr xmlns:ahyp="http://schemas.microsoft.com/office/drawing/2018/hyperlinkcolor" val="tx"/>
                    </a:ext>
                  </a:extLst>
                </a:hlinkClick>
              </a:rPr>
              <a:t> </a:t>
            </a:r>
            <a:endParaRPr lang="en-HK" altLang="zh-CN" dirty="0">
              <a:solidFill>
                <a:srgbClr val="7030A0"/>
              </a:solidFill>
              <a:hlinkClick r:id="rId11">
                <a:extLst>
                  <a:ext uri="{A12FA001-AC4F-418D-AE19-62706E023703}">
                    <ahyp:hlinkClr xmlns:ahyp="http://schemas.microsoft.com/office/drawing/2018/hyperlinkcolor" val="tx"/>
                  </a:ext>
                </a:extLst>
              </a:hlinkClick>
            </a:endParaRPr>
          </a:p>
          <a:p>
            <a:pPr algn="ctr"/>
            <a:r>
              <a:rPr lang="en-US" altLang="zh-CN" dirty="0">
                <a:solidFill>
                  <a:srgbClr val="7030A0"/>
                </a:solidFill>
                <a:hlinkClick r:id="rId11">
                  <a:extLst>
                    <a:ext uri="{A12FA001-AC4F-418D-AE19-62706E023703}">
                      <ahyp:hlinkClr xmlns:ahyp="http://schemas.microsoft.com/office/drawing/2018/hyperlinkcolor" val="tx"/>
                    </a:ext>
                  </a:extLst>
                </a:hlinkClick>
              </a:rPr>
              <a:t>Wonder</a:t>
            </a:r>
            <a:endParaRPr lang="en-US" dirty="0">
              <a:solidFill>
                <a:srgbClr val="7030A0"/>
              </a:solidFill>
            </a:endParaRPr>
          </a:p>
        </p:txBody>
      </p:sp>
      <p:sp>
        <p:nvSpPr>
          <p:cNvPr id="15" name="TextBox 14">
            <a:extLst>
              <a:ext uri="{FF2B5EF4-FFF2-40B4-BE49-F238E27FC236}">
                <a16:creationId xmlns:a16="http://schemas.microsoft.com/office/drawing/2014/main" id="{4927A146-1674-591B-2FAC-632483B06D9A}"/>
              </a:ext>
            </a:extLst>
          </p:cNvPr>
          <p:cNvSpPr txBox="1"/>
          <p:nvPr/>
        </p:nvSpPr>
        <p:spPr>
          <a:xfrm>
            <a:off x="3960039" y="4866428"/>
            <a:ext cx="817853" cy="923330"/>
          </a:xfrm>
          <a:prstGeom prst="rect">
            <a:avLst/>
          </a:prstGeom>
          <a:noFill/>
        </p:spPr>
        <p:txBody>
          <a:bodyPr wrap="none" rtlCol="0">
            <a:spAutoFit/>
          </a:bodyPr>
          <a:lstStyle/>
          <a:p>
            <a:r>
              <a:rPr lang="en-US" altLang="zh-CN" dirty="0">
                <a:solidFill>
                  <a:srgbClr val="7030A0"/>
                </a:solidFill>
                <a:hlinkClick r:id="rId12">
                  <a:extLst>
                    <a:ext uri="{A12FA001-AC4F-418D-AE19-62706E023703}">
                      <ahyp:hlinkClr xmlns:ahyp="http://schemas.microsoft.com/office/drawing/2018/hyperlinkcolor" val="tx"/>
                    </a:ext>
                  </a:extLst>
                </a:hlinkClick>
              </a:rPr>
              <a:t>Think,</a:t>
            </a:r>
          </a:p>
          <a:p>
            <a:r>
              <a:rPr lang="zh-CN" altLang="en-US" dirty="0">
                <a:solidFill>
                  <a:srgbClr val="7030A0"/>
                </a:solidFill>
                <a:hlinkClick r:id="rId12">
                  <a:extLst>
                    <a:ext uri="{A12FA001-AC4F-418D-AE19-62706E023703}">
                      <ahyp:hlinkClr xmlns:ahyp="http://schemas.microsoft.com/office/drawing/2018/hyperlinkcolor" val="tx"/>
                    </a:ext>
                  </a:extLst>
                </a:hlinkClick>
              </a:rPr>
              <a:t> </a:t>
            </a:r>
            <a:r>
              <a:rPr lang="en-US" altLang="zh-CN" dirty="0">
                <a:solidFill>
                  <a:srgbClr val="7030A0"/>
                </a:solidFill>
                <a:hlinkClick r:id="rId12">
                  <a:extLst>
                    <a:ext uri="{A12FA001-AC4F-418D-AE19-62706E023703}">
                      <ahyp:hlinkClr xmlns:ahyp="http://schemas.microsoft.com/office/drawing/2018/hyperlinkcolor" val="tx"/>
                    </a:ext>
                  </a:extLst>
                </a:hlinkClick>
              </a:rPr>
              <a:t>Pair,</a:t>
            </a:r>
            <a:r>
              <a:rPr lang="zh-CN" altLang="en-US" dirty="0">
                <a:solidFill>
                  <a:srgbClr val="7030A0"/>
                </a:solidFill>
                <a:hlinkClick r:id="rId12">
                  <a:extLst>
                    <a:ext uri="{A12FA001-AC4F-418D-AE19-62706E023703}">
                      <ahyp:hlinkClr xmlns:ahyp="http://schemas.microsoft.com/office/drawing/2018/hyperlinkcolor" val="tx"/>
                    </a:ext>
                  </a:extLst>
                </a:hlinkClick>
              </a:rPr>
              <a:t> </a:t>
            </a:r>
            <a:endParaRPr lang="en-HK" altLang="zh-CN" dirty="0">
              <a:solidFill>
                <a:srgbClr val="7030A0"/>
              </a:solidFill>
              <a:hlinkClick r:id="rId12">
                <a:extLst>
                  <a:ext uri="{A12FA001-AC4F-418D-AE19-62706E023703}">
                    <ahyp:hlinkClr xmlns:ahyp="http://schemas.microsoft.com/office/drawing/2018/hyperlinkcolor" val="tx"/>
                  </a:ext>
                </a:extLst>
              </a:hlinkClick>
            </a:endParaRPr>
          </a:p>
          <a:p>
            <a:r>
              <a:rPr lang="en-US" altLang="zh-CN" dirty="0">
                <a:solidFill>
                  <a:srgbClr val="7030A0"/>
                </a:solidFill>
                <a:hlinkClick r:id="rId12">
                  <a:extLst>
                    <a:ext uri="{A12FA001-AC4F-418D-AE19-62706E023703}">
                      <ahyp:hlinkClr xmlns:ahyp="http://schemas.microsoft.com/office/drawing/2018/hyperlinkcolor" val="tx"/>
                    </a:ext>
                  </a:extLst>
                </a:hlinkClick>
              </a:rPr>
              <a:t>Share</a:t>
            </a:r>
            <a:endParaRPr lang="en-US" dirty="0">
              <a:solidFill>
                <a:srgbClr val="7030A0"/>
              </a:solidFill>
            </a:endParaRPr>
          </a:p>
        </p:txBody>
      </p:sp>
      <p:sp>
        <p:nvSpPr>
          <p:cNvPr id="16" name="TextBox 15">
            <a:extLst>
              <a:ext uri="{FF2B5EF4-FFF2-40B4-BE49-F238E27FC236}">
                <a16:creationId xmlns:a16="http://schemas.microsoft.com/office/drawing/2014/main" id="{1C599FA5-5C6D-2003-70C4-467EA395A906}"/>
              </a:ext>
            </a:extLst>
          </p:cNvPr>
          <p:cNvSpPr txBox="1"/>
          <p:nvPr/>
        </p:nvSpPr>
        <p:spPr>
          <a:xfrm>
            <a:off x="6712288" y="4928776"/>
            <a:ext cx="992579" cy="923330"/>
          </a:xfrm>
          <a:prstGeom prst="rect">
            <a:avLst/>
          </a:prstGeom>
          <a:noFill/>
        </p:spPr>
        <p:txBody>
          <a:bodyPr wrap="none" rtlCol="0">
            <a:spAutoFit/>
          </a:bodyPr>
          <a:lstStyle/>
          <a:p>
            <a:r>
              <a:rPr lang="en-US" altLang="zh-CN" dirty="0">
                <a:solidFill>
                  <a:srgbClr val="8F8F8F"/>
                </a:solidFill>
                <a:hlinkClick r:id="rId13">
                  <a:extLst>
                    <a:ext uri="{A12FA001-AC4F-418D-AE19-62706E023703}">
                      <ahyp:hlinkClr xmlns:ahyp="http://schemas.microsoft.com/office/drawing/2018/hyperlinkcolor" val="tx"/>
                    </a:ext>
                  </a:extLst>
                </a:hlinkClick>
              </a:rPr>
              <a:t>Think,</a:t>
            </a:r>
            <a:r>
              <a:rPr lang="zh-CN" altLang="en-US" dirty="0">
                <a:solidFill>
                  <a:srgbClr val="8F8F8F"/>
                </a:solidFill>
                <a:hlinkClick r:id="rId13">
                  <a:extLst>
                    <a:ext uri="{A12FA001-AC4F-418D-AE19-62706E023703}">
                      <ahyp:hlinkClr xmlns:ahyp="http://schemas.microsoft.com/office/drawing/2018/hyperlinkcolor" val="tx"/>
                    </a:ext>
                  </a:extLst>
                </a:hlinkClick>
              </a:rPr>
              <a:t> </a:t>
            </a:r>
            <a:endParaRPr lang="en-HK" altLang="zh-CN" dirty="0">
              <a:solidFill>
                <a:srgbClr val="8F8F8F"/>
              </a:solidFill>
              <a:hlinkClick r:id="rId13">
                <a:extLst>
                  <a:ext uri="{A12FA001-AC4F-418D-AE19-62706E023703}">
                    <ahyp:hlinkClr xmlns:ahyp="http://schemas.microsoft.com/office/drawing/2018/hyperlinkcolor" val="tx"/>
                  </a:ext>
                </a:extLst>
              </a:hlinkClick>
            </a:endParaRPr>
          </a:p>
          <a:p>
            <a:r>
              <a:rPr lang="en-US" altLang="zh-CN" dirty="0">
                <a:solidFill>
                  <a:srgbClr val="8F8F8F"/>
                </a:solidFill>
                <a:hlinkClick r:id="rId13">
                  <a:extLst>
                    <a:ext uri="{A12FA001-AC4F-418D-AE19-62706E023703}">
                      <ahyp:hlinkClr xmlns:ahyp="http://schemas.microsoft.com/office/drawing/2018/hyperlinkcolor" val="tx"/>
                    </a:ext>
                  </a:extLst>
                </a:hlinkClick>
              </a:rPr>
              <a:t>Puzel,</a:t>
            </a:r>
            <a:r>
              <a:rPr lang="zh-CN" altLang="en-US" dirty="0">
                <a:solidFill>
                  <a:srgbClr val="8F8F8F"/>
                </a:solidFill>
                <a:hlinkClick r:id="rId13">
                  <a:extLst>
                    <a:ext uri="{A12FA001-AC4F-418D-AE19-62706E023703}">
                      <ahyp:hlinkClr xmlns:ahyp="http://schemas.microsoft.com/office/drawing/2018/hyperlinkcolor" val="tx"/>
                    </a:ext>
                  </a:extLst>
                </a:hlinkClick>
              </a:rPr>
              <a:t> </a:t>
            </a:r>
            <a:endParaRPr lang="en-HK" altLang="zh-CN" dirty="0">
              <a:solidFill>
                <a:srgbClr val="8F8F8F"/>
              </a:solidFill>
              <a:hlinkClick r:id="rId13">
                <a:extLst>
                  <a:ext uri="{A12FA001-AC4F-418D-AE19-62706E023703}">
                    <ahyp:hlinkClr xmlns:ahyp="http://schemas.microsoft.com/office/drawing/2018/hyperlinkcolor" val="tx"/>
                  </a:ext>
                </a:extLst>
              </a:hlinkClick>
            </a:endParaRPr>
          </a:p>
          <a:p>
            <a:r>
              <a:rPr lang="en-US" altLang="zh-CN" dirty="0">
                <a:solidFill>
                  <a:srgbClr val="7030A0"/>
                </a:solidFill>
                <a:hlinkClick r:id="rId13">
                  <a:extLst>
                    <a:ext uri="{A12FA001-AC4F-418D-AE19-62706E023703}">
                      <ahyp:hlinkClr xmlns:ahyp="http://schemas.microsoft.com/office/drawing/2018/hyperlinkcolor" val="tx"/>
                    </a:ext>
                  </a:extLst>
                </a:hlinkClick>
              </a:rPr>
              <a:t>Explore</a:t>
            </a:r>
            <a:endParaRPr lang="en-US" dirty="0">
              <a:solidFill>
                <a:srgbClr val="7030A0"/>
              </a:solidFill>
            </a:endParaRPr>
          </a:p>
        </p:txBody>
      </p:sp>
      <p:sp>
        <p:nvSpPr>
          <p:cNvPr id="17" name="TextBox 16">
            <a:extLst>
              <a:ext uri="{FF2B5EF4-FFF2-40B4-BE49-F238E27FC236}">
                <a16:creationId xmlns:a16="http://schemas.microsoft.com/office/drawing/2014/main" id="{88285F00-C39C-4C77-69C9-D2237AB6AC8E}"/>
              </a:ext>
            </a:extLst>
          </p:cNvPr>
          <p:cNvSpPr txBox="1"/>
          <p:nvPr/>
        </p:nvSpPr>
        <p:spPr>
          <a:xfrm>
            <a:off x="9047881" y="5131557"/>
            <a:ext cx="3145413" cy="369332"/>
          </a:xfrm>
          <a:prstGeom prst="rect">
            <a:avLst/>
          </a:prstGeom>
          <a:noFill/>
        </p:spPr>
        <p:txBody>
          <a:bodyPr wrap="none" rtlCol="0">
            <a:spAutoFit/>
          </a:bodyPr>
          <a:lstStyle/>
          <a:p>
            <a:r>
              <a:rPr lang="en-US" altLang="zh-CN" dirty="0">
                <a:solidFill>
                  <a:srgbClr val="7030A0"/>
                </a:solidFill>
                <a:hlinkClick r:id="rId14">
                  <a:extLst>
                    <a:ext uri="{A12FA001-AC4F-418D-AE19-62706E023703}">
                      <ahyp:hlinkClr xmlns:ahyp="http://schemas.microsoft.com/office/drawing/2018/hyperlinkcolor" val="tx"/>
                    </a:ext>
                  </a:extLst>
                </a:hlinkClick>
              </a:rPr>
              <a:t>What</a:t>
            </a:r>
            <a:r>
              <a:rPr lang="zh-CN" altLang="en-US" dirty="0">
                <a:solidFill>
                  <a:srgbClr val="7030A0"/>
                </a:solidFill>
                <a:hlinkClick r:id="rId14">
                  <a:extLst>
                    <a:ext uri="{A12FA001-AC4F-418D-AE19-62706E023703}">
                      <ahyp:hlinkClr xmlns:ahyp="http://schemas.microsoft.com/office/drawing/2018/hyperlinkcolor" val="tx"/>
                    </a:ext>
                  </a:extLst>
                </a:hlinkClick>
              </a:rPr>
              <a:t> </a:t>
            </a:r>
            <a:r>
              <a:rPr lang="en-US" altLang="zh-CN" dirty="0">
                <a:solidFill>
                  <a:srgbClr val="7030A0"/>
                </a:solidFill>
                <a:hlinkClick r:id="rId14">
                  <a:extLst>
                    <a:ext uri="{A12FA001-AC4F-418D-AE19-62706E023703}">
                      <ahyp:hlinkClr xmlns:ahyp="http://schemas.microsoft.com/office/drawing/2018/hyperlinkcolor" val="tx"/>
                    </a:ext>
                  </a:extLst>
                </a:hlinkClick>
              </a:rPr>
              <a:t>makes</a:t>
            </a:r>
            <a:r>
              <a:rPr lang="zh-CN" altLang="en-US" dirty="0">
                <a:solidFill>
                  <a:srgbClr val="7030A0"/>
                </a:solidFill>
                <a:hlinkClick r:id="rId14">
                  <a:extLst>
                    <a:ext uri="{A12FA001-AC4F-418D-AE19-62706E023703}">
                      <ahyp:hlinkClr xmlns:ahyp="http://schemas.microsoft.com/office/drawing/2018/hyperlinkcolor" val="tx"/>
                    </a:ext>
                  </a:extLst>
                </a:hlinkClick>
              </a:rPr>
              <a:t> </a:t>
            </a:r>
            <a:r>
              <a:rPr lang="en-US" altLang="zh-CN" dirty="0">
                <a:solidFill>
                  <a:srgbClr val="7030A0"/>
                </a:solidFill>
                <a:hlinkClick r:id="rId14">
                  <a:extLst>
                    <a:ext uri="{A12FA001-AC4F-418D-AE19-62706E023703}">
                      <ahyp:hlinkClr xmlns:ahyp="http://schemas.microsoft.com/office/drawing/2018/hyperlinkcolor" val="tx"/>
                    </a:ext>
                  </a:extLst>
                </a:hlinkClick>
              </a:rPr>
              <a:t>you</a:t>
            </a:r>
            <a:r>
              <a:rPr lang="zh-CN" altLang="en-US" dirty="0">
                <a:solidFill>
                  <a:srgbClr val="7030A0"/>
                </a:solidFill>
                <a:hlinkClick r:id="rId14">
                  <a:extLst>
                    <a:ext uri="{A12FA001-AC4F-418D-AE19-62706E023703}">
                      <ahyp:hlinkClr xmlns:ahyp="http://schemas.microsoft.com/office/drawing/2018/hyperlinkcolor" val="tx"/>
                    </a:ext>
                  </a:extLst>
                </a:hlinkClick>
              </a:rPr>
              <a:t> </a:t>
            </a:r>
            <a:r>
              <a:rPr lang="en-US" altLang="zh-CN" dirty="0">
                <a:solidFill>
                  <a:srgbClr val="7030A0"/>
                </a:solidFill>
                <a:hlinkClick r:id="rId14">
                  <a:extLst>
                    <a:ext uri="{A12FA001-AC4F-418D-AE19-62706E023703}">
                      <ahyp:hlinkClr xmlns:ahyp="http://schemas.microsoft.com/office/drawing/2018/hyperlinkcolor" val="tx"/>
                    </a:ext>
                  </a:extLst>
                </a:hlinkClick>
              </a:rPr>
              <a:t>say</a:t>
            </a:r>
            <a:r>
              <a:rPr lang="zh-CN" altLang="en-US" dirty="0">
                <a:solidFill>
                  <a:srgbClr val="7030A0"/>
                </a:solidFill>
                <a:hlinkClick r:id="rId14">
                  <a:extLst>
                    <a:ext uri="{A12FA001-AC4F-418D-AE19-62706E023703}">
                      <ahyp:hlinkClr xmlns:ahyp="http://schemas.microsoft.com/office/drawing/2018/hyperlinkcolor" val="tx"/>
                    </a:ext>
                  </a:extLst>
                </a:hlinkClick>
              </a:rPr>
              <a:t> </a:t>
            </a:r>
            <a:r>
              <a:rPr lang="en-US" altLang="zh-CN" dirty="0">
                <a:solidFill>
                  <a:srgbClr val="7030A0"/>
                </a:solidFill>
                <a:hlinkClick r:id="rId14">
                  <a:extLst>
                    <a:ext uri="{A12FA001-AC4F-418D-AE19-62706E023703}">
                      <ahyp:hlinkClr xmlns:ahyp="http://schemas.microsoft.com/office/drawing/2018/hyperlinkcolor" val="tx"/>
                    </a:ext>
                  </a:extLst>
                </a:hlinkClick>
              </a:rPr>
              <a:t>that?</a:t>
            </a:r>
            <a:endParaRPr lang="en-US" dirty="0">
              <a:solidFill>
                <a:srgbClr val="7030A0"/>
              </a:solidFill>
            </a:endParaRPr>
          </a:p>
        </p:txBody>
      </p:sp>
      <p:sp>
        <p:nvSpPr>
          <p:cNvPr id="5" name="TextBox 4">
            <a:extLst>
              <a:ext uri="{FF2B5EF4-FFF2-40B4-BE49-F238E27FC236}">
                <a16:creationId xmlns:a16="http://schemas.microsoft.com/office/drawing/2014/main" id="{84235A6D-6060-20A4-0CD0-8087F6A2BB22}"/>
              </a:ext>
            </a:extLst>
          </p:cNvPr>
          <p:cNvSpPr txBox="1"/>
          <p:nvPr/>
        </p:nvSpPr>
        <p:spPr>
          <a:xfrm>
            <a:off x="2735343" y="1164488"/>
            <a:ext cx="8058616" cy="800219"/>
          </a:xfrm>
          <a:prstGeom prst="rect">
            <a:avLst/>
          </a:prstGeom>
          <a:noFill/>
        </p:spPr>
        <p:txBody>
          <a:bodyPr wrap="none" rtlCol="0">
            <a:spAutoFit/>
          </a:bodyPr>
          <a:lstStyle/>
          <a:p>
            <a:r>
              <a:rPr lang="zh-CN" altLang="en-US" sz="2800" b="0" i="0" dirty="0">
                <a:solidFill>
                  <a:schemeClr val="accent1"/>
                </a:solidFill>
                <a:effectLst/>
                <a:latin typeface="Libian TC" panose="02010600040101010101" pitchFamily="2" charset="-120"/>
                <a:ea typeface="Libian TC" panose="02010600040101010101" pitchFamily="2" charset="-120"/>
                <a:hlinkClick r:id="rId15">
                  <a:extLst>
                    <a:ext uri="{A12FA001-AC4F-418D-AE19-62706E023703}">
                      <ahyp:hlinkClr xmlns:ahyp="http://schemas.microsoft.com/office/drawing/2018/hyperlinkcolor" val="tx"/>
                    </a:ext>
                  </a:extLst>
                </a:hlinkClick>
              </a:rPr>
              <a:t>九个</a:t>
            </a:r>
            <a:r>
              <a:rPr lang="en-HK" sz="2800" b="0" i="0" dirty="0">
                <a:solidFill>
                  <a:schemeClr val="accent1"/>
                </a:solidFill>
                <a:effectLst/>
                <a:latin typeface="Libian TC" panose="02010600040101010101" pitchFamily="2" charset="-120"/>
                <a:ea typeface="Libian TC" panose="02010600040101010101" pitchFamily="2" charset="-120"/>
                <a:hlinkClick r:id="rId15">
                  <a:extLst>
                    <a:ext uri="{A12FA001-AC4F-418D-AE19-62706E023703}">
                      <ahyp:hlinkClr xmlns:ahyp="http://schemas.microsoft.com/office/drawing/2018/hyperlinkcolor" val="tx"/>
                    </a:ext>
                  </a:extLst>
                </a:hlinkClick>
              </a:rPr>
              <a:t>Thinking routine （</a:t>
            </a:r>
            <a:r>
              <a:rPr lang="zh-CN" altLang="en-US" sz="2800" b="0" i="0" dirty="0">
                <a:solidFill>
                  <a:schemeClr val="accent1"/>
                </a:solidFill>
                <a:effectLst/>
                <a:latin typeface="Libian TC" panose="02010600040101010101" pitchFamily="2" charset="-120"/>
                <a:ea typeface="Libian TC" panose="02010600040101010101" pitchFamily="2" charset="-120"/>
                <a:hlinkClick r:id="rId15">
                  <a:extLst>
                    <a:ext uri="{A12FA001-AC4F-418D-AE19-62706E023703}">
                      <ahyp:hlinkClr xmlns:ahyp="http://schemas.microsoft.com/office/drawing/2018/hyperlinkcolor" val="tx"/>
                    </a:ext>
                  </a:extLst>
                </a:hlinkClick>
              </a:rPr>
              <a:t>思维习惯）的形成性评量策略</a:t>
            </a:r>
            <a:endParaRPr lang="zh-CN" altLang="en-US" sz="2800" b="0" i="0" dirty="0">
              <a:solidFill>
                <a:schemeClr val="accent1"/>
              </a:solidFill>
              <a:effectLst/>
              <a:latin typeface="Libian TC" panose="02010600040101010101" pitchFamily="2" charset="-120"/>
              <a:ea typeface="Libian TC" panose="02010600040101010101" pitchFamily="2" charset="-120"/>
            </a:endParaRPr>
          </a:p>
          <a:p>
            <a:endParaRPr lang="en-US" dirty="0"/>
          </a:p>
        </p:txBody>
      </p:sp>
    </p:spTree>
    <p:extLst>
      <p:ext uri="{BB962C8B-B14F-4D97-AF65-F5344CB8AC3E}">
        <p14:creationId xmlns:p14="http://schemas.microsoft.com/office/powerpoint/2010/main" val="996351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7B1C9F66-9614-344B-8803-0013391190D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322" b="88930" l="11374" r="89647">
                        <a14:foregroundMark x1="34064" y1="34820" x2="34064" y2="34820"/>
                        <a14:foregroundMark x1="28070" y1="23779" x2="28070" y2="23779"/>
                        <a14:foregroundMark x1="26754" y1="24628" x2="26754" y2="24628"/>
                        <a14:foregroundMark x1="31871" y1="55202" x2="31871" y2="55202"/>
                        <a14:foregroundMark x1="24123" y1="55839" x2="24123" y2="55839"/>
                        <a14:foregroundMark x1="26462" y1="56476" x2="26462" y2="56476"/>
                        <a14:foregroundMark x1="27924" y1="26964" x2="27924" y2="26964"/>
                        <a14:foregroundMark x1="30117" y1="30573" x2="30117" y2="30573"/>
                        <a14:foregroundMark x1="28363" y1="27389" x2="31140" y2="30786"/>
                      </a14:backgroundRemoval>
                    </a14:imgEffect>
                  </a14:imgLayer>
                </a14:imgProps>
              </a:ext>
              <a:ext uri="{28A0092B-C50C-407E-A947-70E740481C1C}">
                <a14:useLocalDpi xmlns:a14="http://schemas.microsoft.com/office/drawing/2010/main" val="0"/>
              </a:ext>
            </a:extLst>
          </a:blip>
          <a:srcRect l="21444" t="49626" r="64420" b="38841"/>
          <a:stretch/>
        </p:blipFill>
        <p:spPr bwMode="auto">
          <a:xfrm rot="20386372">
            <a:off x="3352235" y="3217917"/>
            <a:ext cx="1271588" cy="7143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7F713D17-60E6-044D-BBCE-203CFF2B84B4}"/>
                  </a:ext>
                </a:extLst>
              </p14:cNvPr>
              <p14:cNvContentPartPr/>
              <p14:nvPr/>
            </p14:nvContentPartPr>
            <p14:xfrm>
              <a:off x="3434040" y="1260793"/>
              <a:ext cx="618480" cy="84240"/>
            </p14:xfrm>
          </p:contentPart>
        </mc:Choice>
        <mc:Fallback xmlns="">
          <p:pic>
            <p:nvPicPr>
              <p:cNvPr id="4" name="Ink 3">
                <a:extLst>
                  <a:ext uri="{FF2B5EF4-FFF2-40B4-BE49-F238E27FC236}">
                    <a16:creationId xmlns:a16="http://schemas.microsoft.com/office/drawing/2014/main" id="{7F713D17-60E6-044D-BBCE-203CFF2B84B4}"/>
                  </a:ext>
                </a:extLst>
              </p:cNvPr>
              <p:cNvPicPr/>
              <p:nvPr/>
            </p:nvPicPr>
            <p:blipFill>
              <a:blip r:embed="rId5"/>
              <a:stretch>
                <a:fillRect/>
              </a:stretch>
            </p:blipFill>
            <p:spPr>
              <a:xfrm>
                <a:off x="3371040" y="1197793"/>
                <a:ext cx="744120" cy="209880"/>
              </a:xfrm>
              <a:prstGeom prst="rect">
                <a:avLst/>
              </a:prstGeom>
            </p:spPr>
          </p:pic>
        </mc:Fallback>
      </mc:AlternateContent>
      <p:grpSp>
        <p:nvGrpSpPr>
          <p:cNvPr id="7" name="Group 6">
            <a:extLst>
              <a:ext uri="{FF2B5EF4-FFF2-40B4-BE49-F238E27FC236}">
                <a16:creationId xmlns:a16="http://schemas.microsoft.com/office/drawing/2014/main" id="{D65B01C6-F61F-1243-BE2F-4561A91BD4D4}"/>
              </a:ext>
            </a:extLst>
          </p:cNvPr>
          <p:cNvGrpSpPr/>
          <p:nvPr/>
        </p:nvGrpSpPr>
        <p:grpSpPr>
          <a:xfrm>
            <a:off x="3336120" y="5897953"/>
            <a:ext cx="1267200" cy="136800"/>
            <a:chOff x="3336120" y="5897953"/>
            <a:chExt cx="1267200" cy="13680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F95FEEF-5443-D84C-B62C-4261F47BC8B9}"/>
                    </a:ext>
                  </a:extLst>
                </p14:cNvPr>
                <p14:cNvContentPartPr/>
                <p14:nvPr/>
              </p14:nvContentPartPr>
              <p14:xfrm>
                <a:off x="3336120" y="5897953"/>
                <a:ext cx="1267200" cy="108360"/>
              </p14:xfrm>
            </p:contentPart>
          </mc:Choice>
          <mc:Fallback xmlns="">
            <p:pic>
              <p:nvPicPr>
                <p:cNvPr id="5" name="Ink 4">
                  <a:extLst>
                    <a:ext uri="{FF2B5EF4-FFF2-40B4-BE49-F238E27FC236}">
                      <a16:creationId xmlns:a16="http://schemas.microsoft.com/office/drawing/2014/main" id="{FF95FEEF-5443-D84C-B62C-4261F47BC8B9}"/>
                    </a:ext>
                  </a:extLst>
                </p:cNvPr>
                <p:cNvPicPr/>
                <p:nvPr/>
              </p:nvPicPr>
              <p:blipFill>
                <a:blip r:embed="rId7"/>
                <a:stretch>
                  <a:fillRect/>
                </a:stretch>
              </p:blipFill>
              <p:spPr>
                <a:xfrm>
                  <a:off x="3273480" y="5835313"/>
                  <a:ext cx="139284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2B0DE633-05C6-534F-933E-C72F761BF3BD}"/>
                    </a:ext>
                  </a:extLst>
                </p14:cNvPr>
                <p14:cNvContentPartPr/>
                <p14:nvPr/>
              </p14:nvContentPartPr>
              <p14:xfrm>
                <a:off x="4008960" y="6001993"/>
                <a:ext cx="518760" cy="32760"/>
              </p14:xfrm>
            </p:contentPart>
          </mc:Choice>
          <mc:Fallback xmlns="">
            <p:pic>
              <p:nvPicPr>
                <p:cNvPr id="6" name="Ink 5">
                  <a:extLst>
                    <a:ext uri="{FF2B5EF4-FFF2-40B4-BE49-F238E27FC236}">
                      <a16:creationId xmlns:a16="http://schemas.microsoft.com/office/drawing/2014/main" id="{2B0DE633-05C6-534F-933E-C72F761BF3BD}"/>
                    </a:ext>
                  </a:extLst>
                </p:cNvPr>
                <p:cNvPicPr/>
                <p:nvPr/>
              </p:nvPicPr>
              <p:blipFill>
                <a:blip r:embed="rId9"/>
                <a:stretch>
                  <a:fillRect/>
                </a:stretch>
              </p:blipFill>
              <p:spPr>
                <a:xfrm>
                  <a:off x="3945960" y="5939353"/>
                  <a:ext cx="644400" cy="158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5AD6514-B8A8-9A40-9A09-32923285C668}"/>
                  </a:ext>
                </a:extLst>
              </p14:cNvPr>
              <p14:cNvContentPartPr/>
              <p14:nvPr/>
            </p14:nvContentPartPr>
            <p14:xfrm>
              <a:off x="6861600" y="4740193"/>
              <a:ext cx="1374480" cy="251280"/>
            </p14:xfrm>
          </p:contentPart>
        </mc:Choice>
        <mc:Fallback xmlns="">
          <p:pic>
            <p:nvPicPr>
              <p:cNvPr id="8" name="Ink 7">
                <a:extLst>
                  <a:ext uri="{FF2B5EF4-FFF2-40B4-BE49-F238E27FC236}">
                    <a16:creationId xmlns:a16="http://schemas.microsoft.com/office/drawing/2014/main" id="{95AD6514-B8A8-9A40-9A09-32923285C668}"/>
                  </a:ext>
                </a:extLst>
              </p:cNvPr>
              <p:cNvPicPr/>
              <p:nvPr/>
            </p:nvPicPr>
            <p:blipFill>
              <a:blip r:embed="rId11"/>
              <a:stretch>
                <a:fillRect/>
              </a:stretch>
            </p:blipFill>
            <p:spPr>
              <a:xfrm>
                <a:off x="6798600" y="4677193"/>
                <a:ext cx="150012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D3A1EBA8-4963-034E-AA25-0D41041F0DC7}"/>
                  </a:ext>
                </a:extLst>
              </p14:cNvPr>
              <p14:cNvContentPartPr/>
              <p14:nvPr/>
            </p14:nvContentPartPr>
            <p14:xfrm>
              <a:off x="7765920" y="2326393"/>
              <a:ext cx="521640" cy="198360"/>
            </p14:xfrm>
          </p:contentPart>
        </mc:Choice>
        <mc:Fallback xmlns="">
          <p:pic>
            <p:nvPicPr>
              <p:cNvPr id="9" name="Ink 8">
                <a:extLst>
                  <a:ext uri="{FF2B5EF4-FFF2-40B4-BE49-F238E27FC236}">
                    <a16:creationId xmlns:a16="http://schemas.microsoft.com/office/drawing/2014/main" id="{D3A1EBA8-4963-034E-AA25-0D41041F0DC7}"/>
                  </a:ext>
                </a:extLst>
              </p:cNvPr>
              <p:cNvPicPr/>
              <p:nvPr/>
            </p:nvPicPr>
            <p:blipFill>
              <a:blip r:embed="rId13"/>
              <a:stretch>
                <a:fillRect/>
              </a:stretch>
            </p:blipFill>
            <p:spPr>
              <a:xfrm>
                <a:off x="7703280" y="2263753"/>
                <a:ext cx="64728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BF222A0E-93FD-4745-9D94-D9E88BAB0447}"/>
                  </a:ext>
                </a:extLst>
              </p14:cNvPr>
              <p14:cNvContentPartPr/>
              <p14:nvPr/>
            </p14:nvContentPartPr>
            <p14:xfrm>
              <a:off x="7871760" y="1201753"/>
              <a:ext cx="407880" cy="264600"/>
            </p14:xfrm>
          </p:contentPart>
        </mc:Choice>
        <mc:Fallback xmlns="">
          <p:pic>
            <p:nvPicPr>
              <p:cNvPr id="10" name="Ink 9">
                <a:extLst>
                  <a:ext uri="{FF2B5EF4-FFF2-40B4-BE49-F238E27FC236}">
                    <a16:creationId xmlns:a16="http://schemas.microsoft.com/office/drawing/2014/main" id="{BF222A0E-93FD-4745-9D94-D9E88BAB0447}"/>
                  </a:ext>
                </a:extLst>
              </p:cNvPr>
              <p:cNvPicPr/>
              <p:nvPr/>
            </p:nvPicPr>
            <p:blipFill>
              <a:blip r:embed="rId15"/>
              <a:stretch>
                <a:fillRect/>
              </a:stretch>
            </p:blipFill>
            <p:spPr>
              <a:xfrm>
                <a:off x="7809120" y="1138753"/>
                <a:ext cx="533520" cy="390240"/>
              </a:xfrm>
              <a:prstGeom prst="rect">
                <a:avLst/>
              </a:prstGeom>
            </p:spPr>
          </p:pic>
        </mc:Fallback>
      </mc:AlternateContent>
      <p:pic>
        <p:nvPicPr>
          <p:cNvPr id="14" name="Picture 2" descr="Image">
            <a:extLst>
              <a:ext uri="{FF2B5EF4-FFF2-40B4-BE49-F238E27FC236}">
                <a16:creationId xmlns:a16="http://schemas.microsoft.com/office/drawing/2014/main" id="{2C4B9184-7F59-E240-8EA5-974CF1787666}"/>
              </a:ext>
            </a:extLst>
          </p:cNvPr>
          <p:cNvPicPr>
            <a:picLocks noChangeAspect="1" noChangeArrowheads="1"/>
          </p:cNvPicPr>
          <p:nvPr/>
        </p:nvPicPr>
        <p:blipFill rotWithShape="1">
          <a:blip r:embed="rId2">
            <a:extLst>
              <a:ext uri="{BEBA8EAE-BF5A-486C-A8C5-ECC9F3942E4B}">
                <a14:imgProps xmlns:a14="http://schemas.microsoft.com/office/drawing/2010/main">
                  <a14:imgLayer r:embed="rId16">
                    <a14:imgEffect>
                      <a14:backgroundRemoval t="10322" b="88930" l="11374" r="89647">
                        <a14:foregroundMark x1="34064" y1="34820" x2="34064" y2="34820"/>
                        <a14:foregroundMark x1="28070" y1="23779" x2="28070" y2="23779"/>
                        <a14:foregroundMark x1="26754" y1="24628" x2="26754" y2="24628"/>
                        <a14:foregroundMark x1="31871" y1="55202" x2="31871" y2="55202"/>
                        <a14:foregroundMark x1="24123" y1="55839" x2="24123" y2="55839"/>
                        <a14:foregroundMark x1="26462" y1="56476" x2="26462" y2="56476"/>
                        <a14:foregroundMark x1="27924" y1="26964" x2="27924" y2="26964"/>
                        <a14:foregroundMark x1="30117" y1="30573" x2="30117" y2="30573"/>
                        <a14:foregroundMark x1="28363" y1="27389" x2="31140" y2="30786"/>
                      </a14:backgroundRemoval>
                    </a14:imgEffect>
                  </a14:imgLayer>
                </a14:imgProps>
              </a:ext>
              <a:ext uri="{28A0092B-C50C-407E-A947-70E740481C1C}">
                <a14:useLocalDpi xmlns:a14="http://schemas.microsoft.com/office/drawing/2010/main" val="0"/>
              </a:ext>
            </a:extLst>
          </a:blip>
          <a:srcRect l="24882" t="20400" r="62729" b="59246"/>
          <a:stretch/>
        </p:blipFill>
        <p:spPr bwMode="auto">
          <a:xfrm rot="20840934">
            <a:off x="3915623" y="1147647"/>
            <a:ext cx="1114425" cy="126079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a:extLst>
              <a:ext uri="{FF2B5EF4-FFF2-40B4-BE49-F238E27FC236}">
                <a16:creationId xmlns:a16="http://schemas.microsoft.com/office/drawing/2014/main" id="{968098BD-08ED-D443-9BF8-4045D562C35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24561" t="21075" r="62610" b="60509"/>
          <a:stretch/>
        </p:blipFill>
        <p:spPr bwMode="auto">
          <a:xfrm rot="16549496">
            <a:off x="3777987" y="3814777"/>
            <a:ext cx="1114425" cy="11016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a:extLst>
              <a:ext uri="{FF2B5EF4-FFF2-40B4-BE49-F238E27FC236}">
                <a16:creationId xmlns:a16="http://schemas.microsoft.com/office/drawing/2014/main" id="{B5633C8E-F805-1947-B4E2-AD759F34F7C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9">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42748" t="10565" r="44423" b="71019"/>
          <a:stretch/>
        </p:blipFill>
        <p:spPr bwMode="auto">
          <a:xfrm rot="3335313">
            <a:off x="7011716" y="1222400"/>
            <a:ext cx="1114425" cy="14068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a:extLst>
              <a:ext uri="{FF2B5EF4-FFF2-40B4-BE49-F238E27FC236}">
                <a16:creationId xmlns:a16="http://schemas.microsoft.com/office/drawing/2014/main" id="{4221D38A-6937-2546-9327-08B222492E85}"/>
              </a:ext>
            </a:extLst>
          </p:cNvPr>
          <p:cNvPicPr>
            <a:picLocks noChangeAspect="1" noChangeArrowheads="1"/>
          </p:cNvPicPr>
          <p:nvPr/>
        </p:nvPicPr>
        <p:blipFill rotWithShape="1">
          <a:blip r:embed="rId17">
            <a:extLst>
              <a:ext uri="{BEBA8EAE-BF5A-486C-A8C5-ECC9F3942E4B}">
                <a14:imgProps xmlns:a14="http://schemas.microsoft.com/office/drawing/2010/main">
                  <a14:imgLayer r:embed="rId20">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57511" t="15897" r="29660" b="65687"/>
          <a:stretch/>
        </p:blipFill>
        <p:spPr bwMode="auto">
          <a:xfrm rot="1551804">
            <a:off x="7410340" y="2232255"/>
            <a:ext cx="1114425" cy="11016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a:extLst>
              <a:ext uri="{FF2B5EF4-FFF2-40B4-BE49-F238E27FC236}">
                <a16:creationId xmlns:a16="http://schemas.microsoft.com/office/drawing/2014/main" id="{FCC627D2-959F-2A43-A0D1-36E4998964F3}"/>
              </a:ext>
            </a:extLst>
          </p:cNvPr>
          <p:cNvPicPr>
            <a:picLocks noChangeAspect="1" noChangeArrowheads="1"/>
          </p:cNvPicPr>
          <p:nvPr/>
        </p:nvPicPr>
        <p:blipFill rotWithShape="1">
          <a:blip r:embed="rId17">
            <a:extLst>
              <a:ext uri="{BEBA8EAE-BF5A-486C-A8C5-ECC9F3942E4B}">
                <a14:imgProps xmlns:a14="http://schemas.microsoft.com/office/drawing/2010/main">
                  <a14:imgLayer r:embed="rId21">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62374" t="35657" r="24797" b="50934"/>
          <a:stretch/>
        </p:blipFill>
        <p:spPr bwMode="auto">
          <a:xfrm rot="4346494">
            <a:off x="6495086" y="4473756"/>
            <a:ext cx="1114425" cy="8020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04FF759-6805-6C43-B472-C0515FE6934C}"/>
              </a:ext>
            </a:extLst>
          </p:cNvPr>
          <p:cNvGrpSpPr/>
          <p:nvPr/>
        </p:nvGrpSpPr>
        <p:grpSpPr>
          <a:xfrm rot="12500459">
            <a:off x="4896602" y="860590"/>
            <a:ext cx="1097934" cy="981646"/>
            <a:chOff x="8860702" y="833872"/>
            <a:chExt cx="1017682" cy="933464"/>
          </a:xfrm>
        </p:grpSpPr>
        <p:pic>
          <p:nvPicPr>
            <p:cNvPr id="18" name="Picture 2" descr="Image">
              <a:extLst>
                <a:ext uri="{FF2B5EF4-FFF2-40B4-BE49-F238E27FC236}">
                  <a16:creationId xmlns:a16="http://schemas.microsoft.com/office/drawing/2014/main" id="{E051BE29-BA71-404F-A222-ED4E54E3D270}"/>
                </a:ext>
              </a:extLst>
            </p:cNvPr>
            <p:cNvPicPr>
              <a:picLocks noChangeAspect="1" noChangeArrowheads="1"/>
            </p:cNvPicPr>
            <p:nvPr/>
          </p:nvPicPr>
          <p:blipFill rotWithShape="1">
            <a:blip r:embed="rId17">
              <a:extLst>
                <a:ext uri="{BEBA8EAE-BF5A-486C-A8C5-ECC9F3942E4B}">
                  <a14:imgProps xmlns:a14="http://schemas.microsoft.com/office/drawing/2010/main">
                    <a14:imgLayer r:embed="rId22">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59035" t="53927" r="30079" b="30545"/>
            <a:stretch/>
          </p:blipFill>
          <p:spPr bwMode="auto">
            <a:xfrm>
              <a:off x="8932732" y="838489"/>
              <a:ext cx="945652" cy="92884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23">
              <p14:nvContentPartPr>
                <p14:cNvPr id="2" name="Ink 1">
                  <a:extLst>
                    <a:ext uri="{FF2B5EF4-FFF2-40B4-BE49-F238E27FC236}">
                      <a16:creationId xmlns:a16="http://schemas.microsoft.com/office/drawing/2014/main" id="{7EB538C6-1314-A04C-9EF4-B41B8B71452B}"/>
                    </a:ext>
                  </a:extLst>
                </p14:cNvPr>
                <p14:cNvContentPartPr/>
                <p14:nvPr/>
              </p14:nvContentPartPr>
              <p14:xfrm>
                <a:off x="8860702" y="833872"/>
                <a:ext cx="214560" cy="362880"/>
              </p14:xfrm>
            </p:contentPart>
          </mc:Choice>
          <mc:Fallback xmlns="">
            <p:pic>
              <p:nvPicPr>
                <p:cNvPr id="2" name="Ink 1">
                  <a:extLst>
                    <a:ext uri="{FF2B5EF4-FFF2-40B4-BE49-F238E27FC236}">
                      <a16:creationId xmlns:a16="http://schemas.microsoft.com/office/drawing/2014/main" id="{7EB538C6-1314-A04C-9EF4-B41B8B71452B}"/>
                    </a:ext>
                  </a:extLst>
                </p:cNvPr>
                <p:cNvPicPr/>
                <p:nvPr/>
              </p:nvPicPr>
              <p:blipFill>
                <a:blip r:embed="rId24"/>
                <a:stretch>
                  <a:fillRect/>
                </a:stretch>
              </p:blipFill>
              <p:spPr>
                <a:xfrm>
                  <a:off x="8802307" y="774305"/>
                  <a:ext cx="331016" cy="482357"/>
                </a:xfrm>
                <a:prstGeom prst="rect">
                  <a:avLst/>
                </a:prstGeom>
              </p:spPr>
            </p:pic>
          </mc:Fallback>
        </mc:AlternateContent>
      </p:grpSp>
      <p:sp>
        <p:nvSpPr>
          <p:cNvPr id="20" name="Oval 19">
            <a:extLst>
              <a:ext uri="{FF2B5EF4-FFF2-40B4-BE49-F238E27FC236}">
                <a16:creationId xmlns:a16="http://schemas.microsoft.com/office/drawing/2014/main" id="{51C38805-975C-664A-8E8A-B9897114F0BD}"/>
              </a:ext>
            </a:extLst>
          </p:cNvPr>
          <p:cNvSpPr/>
          <p:nvPr/>
        </p:nvSpPr>
        <p:spPr>
          <a:xfrm>
            <a:off x="4603320" y="1767336"/>
            <a:ext cx="2745710" cy="2803204"/>
          </a:xfrm>
          <a:prstGeom prst="ellipse">
            <a:avLst/>
          </a:prstGeom>
          <a:solidFill>
            <a:srgbClr val="D0DB2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C00000"/>
                </a:solidFill>
                <a:latin typeface="KaiTi" panose="02010609060101010101" pitchFamily="49" charset="-122"/>
                <a:ea typeface="KaiTi" panose="02010609060101010101" pitchFamily="49" charset="-122"/>
                <a:hlinkClick r:id="rId25"/>
              </a:rPr>
              <a:t>鹰架</a:t>
            </a:r>
            <a:endParaRPr lang="en-US" sz="6000" dirty="0">
              <a:solidFill>
                <a:srgbClr val="C00000"/>
              </a:solidFill>
              <a:latin typeface="KaiTi" panose="02010609060101010101" pitchFamily="49" charset="-122"/>
              <a:ea typeface="KaiTi" panose="02010609060101010101" pitchFamily="49" charset="-122"/>
              <a:hlinkClick r:id="rId25"/>
            </a:endParaRPr>
          </a:p>
          <a:p>
            <a:pPr algn="ctr"/>
            <a:r>
              <a:rPr lang="en-US" sz="6000" dirty="0" err="1">
                <a:solidFill>
                  <a:srgbClr val="C00000"/>
                </a:solidFill>
                <a:latin typeface="KaiTi" panose="02010609060101010101" pitchFamily="49" charset="-122"/>
                <a:ea typeface="KaiTi" panose="02010609060101010101" pitchFamily="49" charset="-122"/>
                <a:hlinkClick r:id="rId25"/>
              </a:rPr>
              <a:t>策略</a:t>
            </a:r>
            <a:endParaRPr lang="en-US" sz="6000" dirty="0">
              <a:solidFill>
                <a:srgbClr val="C00000"/>
              </a:solidFill>
              <a:latin typeface="KaiTi" panose="02010609060101010101" pitchFamily="49" charset="-122"/>
              <a:ea typeface="KaiTi" panose="02010609060101010101" pitchFamily="49" charset="-122"/>
            </a:endParaRPr>
          </a:p>
        </p:txBody>
      </p:sp>
      <p:pic>
        <p:nvPicPr>
          <p:cNvPr id="19" name="Picture 18">
            <a:extLst>
              <a:ext uri="{FF2B5EF4-FFF2-40B4-BE49-F238E27FC236}">
                <a16:creationId xmlns:a16="http://schemas.microsoft.com/office/drawing/2014/main" id="{BE6B995F-525D-6D4A-8F43-E72972C973A0}"/>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a:off x="6055174" y="757435"/>
            <a:ext cx="965200" cy="1168400"/>
          </a:xfrm>
          <a:prstGeom prst="rect">
            <a:avLst/>
          </a:prstGeom>
        </p:spPr>
      </p:pic>
      <p:pic>
        <p:nvPicPr>
          <p:cNvPr id="27" name="Picture 2" descr="Image">
            <a:extLst>
              <a:ext uri="{FF2B5EF4-FFF2-40B4-BE49-F238E27FC236}">
                <a16:creationId xmlns:a16="http://schemas.microsoft.com/office/drawing/2014/main" id="{6D86EBF4-707E-A74F-A43C-4386B055AB1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28">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62374" t="35657" r="24797" b="50934"/>
          <a:stretch/>
        </p:blipFill>
        <p:spPr bwMode="auto">
          <a:xfrm rot="6071429">
            <a:off x="5532619" y="4749101"/>
            <a:ext cx="1114425" cy="8020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a:extLst>
              <a:ext uri="{FF2B5EF4-FFF2-40B4-BE49-F238E27FC236}">
                <a16:creationId xmlns:a16="http://schemas.microsoft.com/office/drawing/2014/main" id="{92E582C6-659D-A449-8764-D18DCA1C83D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29">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62374" t="35657" r="24797" b="50934"/>
          <a:stretch/>
        </p:blipFill>
        <p:spPr bwMode="auto">
          <a:xfrm rot="8296683">
            <a:off x="4506460" y="4558006"/>
            <a:ext cx="1114425" cy="8020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a:extLst>
              <a:ext uri="{FF2B5EF4-FFF2-40B4-BE49-F238E27FC236}">
                <a16:creationId xmlns:a16="http://schemas.microsoft.com/office/drawing/2014/main" id="{5A12437C-D489-3A4D-BE86-782C2BD0FE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0">
                    <a14:imgEffect>
                      <a14:backgroundRemoval t="10322" b="88930" l="11374" r="89647">
                        <a14:foregroundMark x1="34064" y1="34820" x2="34064" y2="34820"/>
                        <a14:foregroundMark x1="28070" y1="23779" x2="28070" y2="23779"/>
                        <a14:foregroundMark x1="26754" y1="24628" x2="26754" y2="24628"/>
                        <a14:foregroundMark x1="31871" y1="55202" x2="31871" y2="55202"/>
                        <a14:foregroundMark x1="24123" y1="55839" x2="24123" y2="55839"/>
                        <a14:foregroundMark x1="26462" y1="56476" x2="26462" y2="56476"/>
                        <a14:foregroundMark x1="27924" y1="26964" x2="27924" y2="26964"/>
                        <a14:foregroundMark x1="30117" y1="30573" x2="30117" y2="30573"/>
                        <a14:foregroundMark x1="28363" y1="27389" x2="31140" y2="30786"/>
                      </a14:backgroundRemoval>
                    </a14:imgEffect>
                  </a14:imgLayer>
                </a14:imgProps>
              </a:ext>
              <a:ext uri="{28A0092B-C50C-407E-A947-70E740481C1C}">
                <a14:useLocalDpi xmlns:a14="http://schemas.microsoft.com/office/drawing/2010/main" val="0"/>
              </a:ext>
            </a:extLst>
          </a:blip>
          <a:srcRect l="24882" t="20400" r="62729" b="59246"/>
          <a:stretch/>
        </p:blipFill>
        <p:spPr bwMode="auto">
          <a:xfrm rot="9479947">
            <a:off x="7362207" y="3444536"/>
            <a:ext cx="1114425" cy="126079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D80BA3F-7C7A-CB4B-A579-397D27715E36}"/>
              </a:ext>
            </a:extLst>
          </p:cNvPr>
          <p:cNvSpPr txBox="1"/>
          <p:nvPr/>
        </p:nvSpPr>
        <p:spPr>
          <a:xfrm>
            <a:off x="251930" y="156703"/>
            <a:ext cx="543739" cy="1384995"/>
          </a:xfrm>
          <a:prstGeom prst="rect">
            <a:avLst/>
          </a:prstGeom>
          <a:noFill/>
        </p:spPr>
        <p:txBody>
          <a:bodyPr wrap="none" rtlCol="0">
            <a:spAutoFit/>
          </a:bodyPr>
          <a:lstStyle/>
          <a:p>
            <a:r>
              <a:rPr lang="en-US" sz="2800" dirty="0" err="1">
                <a:solidFill>
                  <a:srgbClr val="C00000"/>
                </a:solidFill>
                <a:latin typeface="KaiTi" panose="02010609060101010101" pitchFamily="49" charset="-122"/>
                <a:ea typeface="KaiTi" panose="02010609060101010101" pitchFamily="49" charset="-122"/>
              </a:rPr>
              <a:t>口</a:t>
            </a:r>
            <a:endParaRPr lang="en-US" sz="2800" dirty="0">
              <a:solidFill>
                <a:srgbClr val="C00000"/>
              </a:solidFill>
              <a:latin typeface="KaiTi" panose="02010609060101010101" pitchFamily="49" charset="-122"/>
              <a:ea typeface="KaiTi" panose="02010609060101010101" pitchFamily="49" charset="-122"/>
            </a:endParaRPr>
          </a:p>
          <a:p>
            <a:r>
              <a:rPr lang="en-US" sz="2800" dirty="0" err="1">
                <a:solidFill>
                  <a:srgbClr val="C00000"/>
                </a:solidFill>
                <a:latin typeface="KaiTi" panose="02010609060101010101" pitchFamily="49" charset="-122"/>
                <a:ea typeface="KaiTi" panose="02010609060101010101" pitchFamily="49" charset="-122"/>
              </a:rPr>
              <a:t>头</a:t>
            </a:r>
            <a:endParaRPr lang="en-US" sz="2800" dirty="0">
              <a:solidFill>
                <a:srgbClr val="C00000"/>
              </a:solidFill>
              <a:latin typeface="KaiTi" panose="02010609060101010101" pitchFamily="49" charset="-122"/>
              <a:ea typeface="KaiTi" panose="02010609060101010101" pitchFamily="49" charset="-122"/>
            </a:endParaRPr>
          </a:p>
          <a:p>
            <a:r>
              <a:rPr lang="en-US" sz="2800" dirty="0" err="1">
                <a:solidFill>
                  <a:srgbClr val="C00000"/>
                </a:solidFill>
                <a:latin typeface="KaiTi" panose="02010609060101010101" pitchFamily="49" charset="-122"/>
                <a:ea typeface="KaiTi" panose="02010609060101010101" pitchFamily="49" charset="-122"/>
              </a:rPr>
              <a:t>型</a:t>
            </a:r>
            <a:endParaRPr lang="en-US" sz="2800" dirty="0">
              <a:solidFill>
                <a:srgbClr val="C00000"/>
              </a:solidFill>
              <a:latin typeface="KaiTi" panose="02010609060101010101" pitchFamily="49" charset="-122"/>
              <a:ea typeface="KaiTi" panose="02010609060101010101" pitchFamily="49" charset="-122"/>
            </a:endParaRPr>
          </a:p>
        </p:txBody>
      </p:sp>
      <p:sp>
        <p:nvSpPr>
          <p:cNvPr id="31" name="TextBox 30">
            <a:extLst>
              <a:ext uri="{FF2B5EF4-FFF2-40B4-BE49-F238E27FC236}">
                <a16:creationId xmlns:a16="http://schemas.microsoft.com/office/drawing/2014/main" id="{F3EDBFB2-7CD2-6F48-A607-22BF7FA72DC3}"/>
              </a:ext>
            </a:extLst>
          </p:cNvPr>
          <p:cNvSpPr txBox="1"/>
          <p:nvPr/>
        </p:nvSpPr>
        <p:spPr>
          <a:xfrm>
            <a:off x="930380" y="184820"/>
            <a:ext cx="543739" cy="1384995"/>
          </a:xfrm>
          <a:prstGeom prst="rect">
            <a:avLst/>
          </a:prstGeom>
          <a:noFill/>
        </p:spPr>
        <p:txBody>
          <a:bodyPr wrap="none" rtlCol="0">
            <a:spAutoFit/>
          </a:bodyPr>
          <a:lstStyle/>
          <a:p>
            <a:r>
              <a:rPr lang="en-US" sz="2800" dirty="0" err="1">
                <a:solidFill>
                  <a:schemeClr val="accent6">
                    <a:lumMod val="50000"/>
                  </a:schemeClr>
                </a:solidFill>
                <a:latin typeface="KaiTi" panose="02010609060101010101" pitchFamily="49" charset="-122"/>
                <a:ea typeface="KaiTi" panose="02010609060101010101" pitchFamily="49" charset="-122"/>
              </a:rPr>
              <a:t>程</a:t>
            </a:r>
            <a:endParaRPr lang="en-US" sz="2800" dirty="0">
              <a:solidFill>
                <a:schemeClr val="accent6">
                  <a:lumMod val="50000"/>
                </a:schemeClr>
              </a:solidFill>
              <a:latin typeface="KaiTi" panose="02010609060101010101" pitchFamily="49" charset="-122"/>
              <a:ea typeface="KaiTi" panose="02010609060101010101" pitchFamily="49" charset="-122"/>
            </a:endParaRPr>
          </a:p>
          <a:p>
            <a:r>
              <a:rPr lang="en-US" sz="2800" dirty="0" err="1">
                <a:solidFill>
                  <a:schemeClr val="accent6">
                    <a:lumMod val="50000"/>
                  </a:schemeClr>
                </a:solidFill>
                <a:latin typeface="KaiTi" panose="02010609060101010101" pitchFamily="49" charset="-122"/>
                <a:ea typeface="KaiTi" panose="02010609060101010101" pitchFamily="49" charset="-122"/>
              </a:rPr>
              <a:t>序</a:t>
            </a:r>
            <a:endParaRPr lang="en-US" sz="2800" dirty="0">
              <a:solidFill>
                <a:schemeClr val="accent6">
                  <a:lumMod val="50000"/>
                </a:schemeClr>
              </a:solidFill>
              <a:latin typeface="KaiTi" panose="02010609060101010101" pitchFamily="49" charset="-122"/>
              <a:ea typeface="KaiTi" panose="02010609060101010101" pitchFamily="49" charset="-122"/>
            </a:endParaRPr>
          </a:p>
          <a:p>
            <a:r>
              <a:rPr lang="en-US" sz="2800" dirty="0" err="1">
                <a:solidFill>
                  <a:schemeClr val="accent6">
                    <a:lumMod val="50000"/>
                  </a:schemeClr>
                </a:solidFill>
                <a:latin typeface="KaiTi" panose="02010609060101010101" pitchFamily="49" charset="-122"/>
                <a:ea typeface="KaiTi" panose="02010609060101010101" pitchFamily="49" charset="-122"/>
              </a:rPr>
              <a:t>型</a:t>
            </a:r>
            <a:endParaRPr lang="en-US" sz="1200" dirty="0">
              <a:solidFill>
                <a:schemeClr val="accent6">
                  <a:lumMod val="50000"/>
                </a:schemeClr>
              </a:solidFill>
              <a:latin typeface="KaiTi" panose="02010609060101010101" pitchFamily="49" charset="-122"/>
              <a:ea typeface="KaiTi" panose="02010609060101010101" pitchFamily="49" charset="-122"/>
            </a:endParaRPr>
          </a:p>
        </p:txBody>
      </p:sp>
      <p:sp>
        <p:nvSpPr>
          <p:cNvPr id="32" name="TextBox 31">
            <a:extLst>
              <a:ext uri="{FF2B5EF4-FFF2-40B4-BE49-F238E27FC236}">
                <a16:creationId xmlns:a16="http://schemas.microsoft.com/office/drawing/2014/main" id="{4259B794-5757-544E-BD4D-6BC10AED6F22}"/>
              </a:ext>
            </a:extLst>
          </p:cNvPr>
          <p:cNvSpPr txBox="1"/>
          <p:nvPr/>
        </p:nvSpPr>
        <p:spPr>
          <a:xfrm>
            <a:off x="1590205" y="191437"/>
            <a:ext cx="543739" cy="1384995"/>
          </a:xfrm>
          <a:prstGeom prst="rect">
            <a:avLst/>
          </a:prstGeom>
          <a:noFill/>
        </p:spPr>
        <p:txBody>
          <a:bodyPr wrap="none" rtlCol="0">
            <a:spAutoFit/>
          </a:bodyPr>
          <a:lstStyle/>
          <a:p>
            <a:r>
              <a:rPr lang="en-US" sz="2800" dirty="0" err="1">
                <a:solidFill>
                  <a:srgbClr val="7030A0"/>
                </a:solidFill>
                <a:latin typeface="KaiTi" panose="02010609060101010101" pitchFamily="49" charset="-122"/>
                <a:ea typeface="KaiTi" panose="02010609060101010101" pitchFamily="49" charset="-122"/>
              </a:rPr>
              <a:t>指</a:t>
            </a:r>
            <a:endParaRPr lang="en-US" sz="2800" dirty="0">
              <a:solidFill>
                <a:srgbClr val="7030A0"/>
              </a:solidFill>
              <a:latin typeface="KaiTi" panose="02010609060101010101" pitchFamily="49" charset="-122"/>
              <a:ea typeface="KaiTi" panose="02010609060101010101" pitchFamily="49" charset="-122"/>
            </a:endParaRPr>
          </a:p>
          <a:p>
            <a:r>
              <a:rPr lang="en-US" sz="2800" dirty="0" err="1">
                <a:solidFill>
                  <a:srgbClr val="7030A0"/>
                </a:solidFill>
                <a:latin typeface="KaiTi" panose="02010609060101010101" pitchFamily="49" charset="-122"/>
                <a:ea typeface="KaiTi" panose="02010609060101010101" pitchFamily="49" charset="-122"/>
              </a:rPr>
              <a:t>导</a:t>
            </a:r>
            <a:endParaRPr lang="en-US" sz="2800" dirty="0">
              <a:solidFill>
                <a:srgbClr val="7030A0"/>
              </a:solidFill>
              <a:latin typeface="KaiTi" panose="02010609060101010101" pitchFamily="49" charset="-122"/>
              <a:ea typeface="KaiTi" panose="02010609060101010101" pitchFamily="49" charset="-122"/>
            </a:endParaRPr>
          </a:p>
          <a:p>
            <a:r>
              <a:rPr lang="en-US" sz="2800" dirty="0" err="1">
                <a:solidFill>
                  <a:srgbClr val="7030A0"/>
                </a:solidFill>
                <a:latin typeface="KaiTi" panose="02010609060101010101" pitchFamily="49" charset="-122"/>
                <a:ea typeface="KaiTi" panose="02010609060101010101" pitchFamily="49" charset="-122"/>
              </a:rPr>
              <a:t>型</a:t>
            </a:r>
            <a:endParaRPr lang="en-US" sz="1200" dirty="0">
              <a:solidFill>
                <a:srgbClr val="7030A0"/>
              </a:solidFill>
              <a:latin typeface="KaiTi" panose="02010609060101010101" pitchFamily="49" charset="-122"/>
              <a:ea typeface="KaiTi" panose="02010609060101010101" pitchFamily="49" charset="-122"/>
            </a:endParaRPr>
          </a:p>
        </p:txBody>
      </p:sp>
      <p:pic>
        <p:nvPicPr>
          <p:cNvPr id="33" name="Picture 32">
            <a:extLst>
              <a:ext uri="{FF2B5EF4-FFF2-40B4-BE49-F238E27FC236}">
                <a16:creationId xmlns:a16="http://schemas.microsoft.com/office/drawing/2014/main" id="{B842B2E6-3964-F14C-A0DC-C9348E3B6911}"/>
              </a:ext>
            </a:extLst>
          </p:cNvPr>
          <p:cNvPicPr>
            <a:picLocks noChangeAspect="1"/>
          </p:cNvPicPr>
          <p:nvPr/>
        </p:nvPicPr>
        <p:blipFill>
          <a:blip r:embed="rId31"/>
          <a:stretch>
            <a:fillRect/>
          </a:stretch>
        </p:blipFill>
        <p:spPr>
          <a:xfrm>
            <a:off x="252446" y="1536947"/>
            <a:ext cx="1954696" cy="533400"/>
          </a:xfrm>
          <a:prstGeom prst="rect">
            <a:avLst/>
          </a:prstGeom>
        </p:spPr>
      </p:pic>
      <p:sp>
        <p:nvSpPr>
          <p:cNvPr id="34" name="TextBox 33">
            <a:extLst>
              <a:ext uri="{FF2B5EF4-FFF2-40B4-BE49-F238E27FC236}">
                <a16:creationId xmlns:a16="http://schemas.microsoft.com/office/drawing/2014/main" id="{CA4A14D9-25CD-F24C-A431-9A7B91219D73}"/>
              </a:ext>
            </a:extLst>
          </p:cNvPr>
          <p:cNvSpPr txBox="1"/>
          <p:nvPr/>
        </p:nvSpPr>
        <p:spPr>
          <a:xfrm>
            <a:off x="867355" y="1975805"/>
            <a:ext cx="360348" cy="830997"/>
          </a:xfrm>
          <a:prstGeom prst="rect">
            <a:avLst/>
          </a:prstGeom>
          <a:noFill/>
        </p:spPr>
        <p:txBody>
          <a:bodyPr wrap="square" rtlCol="0">
            <a:spAutoFit/>
          </a:bodyPr>
          <a:lstStyle/>
          <a:p>
            <a:r>
              <a:rPr lang="en-US" sz="2400" dirty="0" err="1">
                <a:latin typeface="KaiTi" panose="02010609060101010101" pitchFamily="49" charset="-122"/>
                <a:ea typeface="KaiTi" panose="02010609060101010101" pitchFamily="49" charset="-122"/>
              </a:rPr>
              <a:t>鹰架</a:t>
            </a:r>
            <a:endParaRPr lang="en-US" sz="2400" dirty="0">
              <a:latin typeface="KaiTi" panose="02010609060101010101" pitchFamily="49" charset="-122"/>
              <a:ea typeface="KaiTi" panose="02010609060101010101" pitchFamily="49" charset="-122"/>
            </a:endParaRPr>
          </a:p>
        </p:txBody>
      </p:sp>
      <p:sp>
        <p:nvSpPr>
          <p:cNvPr id="35" name="TextBox 34">
            <a:extLst>
              <a:ext uri="{FF2B5EF4-FFF2-40B4-BE49-F238E27FC236}">
                <a16:creationId xmlns:a16="http://schemas.microsoft.com/office/drawing/2014/main" id="{F7B46C28-9D84-6242-8111-BBECC197817E}"/>
              </a:ext>
            </a:extLst>
          </p:cNvPr>
          <p:cNvSpPr txBox="1"/>
          <p:nvPr/>
        </p:nvSpPr>
        <p:spPr>
          <a:xfrm>
            <a:off x="2081753" y="2163713"/>
            <a:ext cx="1723549" cy="830997"/>
          </a:xfrm>
          <a:prstGeom prst="rect">
            <a:avLst/>
          </a:prstGeom>
          <a:noFill/>
        </p:spPr>
        <p:txBody>
          <a:bodyPr wrap="none" rtlCol="0">
            <a:spAutoFit/>
          </a:bodyPr>
          <a:lstStyle/>
          <a:p>
            <a:r>
              <a:rPr lang="en-US" sz="2400" dirty="0" err="1">
                <a:solidFill>
                  <a:srgbClr val="002060"/>
                </a:solidFill>
                <a:latin typeface="KaiTi" panose="02010609060101010101" pitchFamily="49" charset="-122"/>
                <a:ea typeface="KaiTi" panose="02010609060101010101" pitchFamily="49" charset="-122"/>
              </a:rPr>
              <a:t>示范手势</a:t>
            </a:r>
            <a:r>
              <a:rPr lang="zh-CN" altLang="en-US" sz="2400" dirty="0">
                <a:solidFill>
                  <a:srgbClr val="002060"/>
                </a:solidFill>
                <a:latin typeface="KaiTi" panose="02010609060101010101" pitchFamily="49" charset="-122"/>
                <a:ea typeface="KaiTi" panose="02010609060101010101" pitchFamily="49" charset="-122"/>
              </a:rPr>
              <a:t>、</a:t>
            </a:r>
            <a:endParaRPr lang="en-AU" altLang="zh-CN" sz="2400" dirty="0">
              <a:solidFill>
                <a:srgbClr val="002060"/>
              </a:solidFill>
              <a:latin typeface="KaiTi" panose="02010609060101010101" pitchFamily="49" charset="-122"/>
              <a:ea typeface="KaiTi" panose="02010609060101010101" pitchFamily="49" charset="-122"/>
            </a:endParaRPr>
          </a:p>
          <a:p>
            <a:r>
              <a:rPr lang="zh-CN" altLang="en-US" sz="2400" dirty="0">
                <a:solidFill>
                  <a:srgbClr val="002060"/>
                </a:solidFill>
                <a:latin typeface="KaiTi" panose="02010609060101010101" pitchFamily="49" charset="-122"/>
                <a:ea typeface="KaiTi" panose="02010609060101010101" pitchFamily="49" charset="-122"/>
              </a:rPr>
              <a:t>身体语言</a:t>
            </a:r>
            <a:endParaRPr lang="en-US" sz="2400" dirty="0">
              <a:solidFill>
                <a:srgbClr val="002060"/>
              </a:solidFill>
              <a:latin typeface="KaiTi" panose="02010609060101010101" pitchFamily="49" charset="-122"/>
              <a:ea typeface="KaiTi" panose="02010609060101010101" pitchFamily="49" charset="-122"/>
            </a:endParaRPr>
          </a:p>
        </p:txBody>
      </p:sp>
      <p:sp>
        <p:nvSpPr>
          <p:cNvPr id="36" name="TextBox 35">
            <a:extLst>
              <a:ext uri="{FF2B5EF4-FFF2-40B4-BE49-F238E27FC236}">
                <a16:creationId xmlns:a16="http://schemas.microsoft.com/office/drawing/2014/main" id="{4FD3ABAE-8D95-B247-897A-29C7EE78986D}"/>
              </a:ext>
            </a:extLst>
          </p:cNvPr>
          <p:cNvSpPr txBox="1"/>
          <p:nvPr/>
        </p:nvSpPr>
        <p:spPr>
          <a:xfrm>
            <a:off x="8133287" y="397922"/>
            <a:ext cx="1415772" cy="1200329"/>
          </a:xfrm>
          <a:prstGeom prst="rect">
            <a:avLst/>
          </a:prstGeom>
          <a:noFill/>
        </p:spPr>
        <p:txBody>
          <a:bodyPr wrap="none" rtlCol="0">
            <a:spAutoFit/>
          </a:bodyPr>
          <a:lstStyle/>
          <a:p>
            <a:r>
              <a:rPr lang="en-AU" sz="2400" dirty="0" err="1">
                <a:solidFill>
                  <a:srgbClr val="002060"/>
                </a:solidFill>
                <a:latin typeface="KaiTi" panose="02010609060101010101" pitchFamily="49" charset="-122"/>
                <a:ea typeface="KaiTi" panose="02010609060101010101" pitchFamily="49" charset="-122"/>
              </a:rPr>
              <a:t>大声朗读</a:t>
            </a:r>
            <a:endParaRPr lang="en-AU" sz="2400" dirty="0">
              <a:solidFill>
                <a:srgbClr val="002060"/>
              </a:solidFill>
              <a:latin typeface="KaiTi" panose="02010609060101010101" pitchFamily="49" charset="-122"/>
              <a:ea typeface="KaiTi" panose="02010609060101010101" pitchFamily="49" charset="-122"/>
            </a:endParaRPr>
          </a:p>
          <a:p>
            <a:r>
              <a:rPr lang="en-AU" sz="2400" dirty="0" err="1">
                <a:solidFill>
                  <a:srgbClr val="002060"/>
                </a:solidFill>
                <a:latin typeface="KaiTi" panose="02010609060101010101" pitchFamily="49" charset="-122"/>
                <a:ea typeface="KaiTi" panose="02010609060101010101" pitchFamily="49" charset="-122"/>
              </a:rPr>
              <a:t>再念一次</a:t>
            </a:r>
            <a:endParaRPr lang="en-AU" sz="2400" dirty="0">
              <a:solidFill>
                <a:srgbClr val="002060"/>
              </a:solidFill>
              <a:latin typeface="KaiTi" panose="02010609060101010101" pitchFamily="49" charset="-122"/>
              <a:ea typeface="KaiTi" panose="02010609060101010101" pitchFamily="49" charset="-122"/>
            </a:endParaRPr>
          </a:p>
          <a:p>
            <a:r>
              <a:rPr lang="en-AU" sz="2400" dirty="0" err="1">
                <a:solidFill>
                  <a:srgbClr val="002060"/>
                </a:solidFill>
                <a:latin typeface="KaiTi" panose="02010609060101010101" pitchFamily="49" charset="-122"/>
                <a:ea typeface="KaiTi" panose="02010609060101010101" pitchFamily="49" charset="-122"/>
              </a:rPr>
              <a:t>念慢一点</a:t>
            </a:r>
            <a:endParaRPr lang="en-AU" sz="2400" dirty="0">
              <a:solidFill>
                <a:srgbClr val="002060"/>
              </a:solidFill>
              <a:latin typeface="KaiTi" panose="02010609060101010101" pitchFamily="49" charset="-122"/>
              <a:ea typeface="KaiTi" panose="02010609060101010101" pitchFamily="49" charset="-122"/>
            </a:endParaRPr>
          </a:p>
        </p:txBody>
      </p:sp>
      <p:sp>
        <p:nvSpPr>
          <p:cNvPr id="37" name="TextBox 36">
            <a:extLst>
              <a:ext uri="{FF2B5EF4-FFF2-40B4-BE49-F238E27FC236}">
                <a16:creationId xmlns:a16="http://schemas.microsoft.com/office/drawing/2014/main" id="{4972AD28-899D-9B4C-857C-C0C6270DE95B}"/>
              </a:ext>
            </a:extLst>
          </p:cNvPr>
          <p:cNvSpPr txBox="1"/>
          <p:nvPr/>
        </p:nvSpPr>
        <p:spPr>
          <a:xfrm>
            <a:off x="7263977" y="5295210"/>
            <a:ext cx="2339102" cy="830997"/>
          </a:xfrm>
          <a:prstGeom prst="rect">
            <a:avLst/>
          </a:prstGeom>
          <a:noFill/>
        </p:spPr>
        <p:txBody>
          <a:bodyPr wrap="none" rtlCol="0">
            <a:spAutoFit/>
          </a:bodyPr>
          <a:lstStyle/>
          <a:p>
            <a:r>
              <a:rPr lang="en-AU" sz="2400" dirty="0" err="1">
                <a:solidFill>
                  <a:srgbClr val="002060"/>
                </a:solidFill>
                <a:latin typeface="KaiTi" panose="02010609060101010101" pitchFamily="49" charset="-122"/>
                <a:ea typeface="KaiTi" panose="02010609060101010101" pitchFamily="49" charset="-122"/>
              </a:rPr>
              <a:t>提供框架</a:t>
            </a:r>
            <a:endParaRPr lang="en-AU" sz="2400" dirty="0">
              <a:solidFill>
                <a:srgbClr val="002060"/>
              </a:solidFill>
              <a:latin typeface="KaiTi" panose="02010609060101010101" pitchFamily="49" charset="-122"/>
              <a:ea typeface="KaiTi" panose="02010609060101010101" pitchFamily="49" charset="-122"/>
            </a:endParaRPr>
          </a:p>
          <a:p>
            <a:r>
              <a:rPr lang="en-US" sz="2400" dirty="0" err="1">
                <a:solidFill>
                  <a:srgbClr val="002060"/>
                </a:solidFill>
                <a:latin typeface="KaiTi" panose="02010609060101010101" pitchFamily="49" charset="-122"/>
                <a:ea typeface="KaiTi" panose="02010609060101010101" pitchFamily="49" charset="-122"/>
              </a:rPr>
              <a:t>了解框架和技能</a:t>
            </a:r>
            <a:endParaRPr lang="en-US" sz="2400" dirty="0">
              <a:solidFill>
                <a:srgbClr val="002060"/>
              </a:solidFill>
              <a:latin typeface="KaiTi" panose="02010609060101010101" pitchFamily="49" charset="-122"/>
              <a:ea typeface="KaiTi" panose="02010609060101010101" pitchFamily="49" charset="-122"/>
            </a:endParaRPr>
          </a:p>
        </p:txBody>
      </p:sp>
      <p:sp>
        <p:nvSpPr>
          <p:cNvPr id="38" name="TextBox 37">
            <a:extLst>
              <a:ext uri="{FF2B5EF4-FFF2-40B4-BE49-F238E27FC236}">
                <a16:creationId xmlns:a16="http://schemas.microsoft.com/office/drawing/2014/main" id="{B818B37D-BED9-E342-B9C6-83896F2C5D8F}"/>
              </a:ext>
            </a:extLst>
          </p:cNvPr>
          <p:cNvSpPr txBox="1"/>
          <p:nvPr/>
        </p:nvSpPr>
        <p:spPr>
          <a:xfrm>
            <a:off x="4435266" y="58432"/>
            <a:ext cx="1569660" cy="830997"/>
          </a:xfrm>
          <a:prstGeom prst="rect">
            <a:avLst/>
          </a:prstGeom>
          <a:noFill/>
        </p:spPr>
        <p:txBody>
          <a:bodyPr wrap="none" rtlCol="0">
            <a:spAutoFit/>
          </a:bodyPr>
          <a:lstStyle/>
          <a:p>
            <a:r>
              <a:rPr lang="en-AU" sz="2400" dirty="0">
                <a:solidFill>
                  <a:srgbClr val="002060"/>
                </a:solidFill>
                <a:latin typeface="KaiTi" panose="02010609060101010101" pitchFamily="49" charset="-122"/>
                <a:ea typeface="KaiTi" panose="02010609060101010101" pitchFamily="49" charset="-122"/>
                <a:hlinkClick r:id="rId32" action="ppaction://hlinksldjump"/>
              </a:rPr>
              <a:t>Se</a:t>
            </a:r>
            <a:r>
              <a:rPr lang="en-US" altLang="zh-CN" sz="2400" dirty="0" err="1">
                <a:solidFill>
                  <a:srgbClr val="002060"/>
                </a:solidFill>
                <a:latin typeface="KaiTi" panose="02010609060101010101" pitchFamily="49" charset="-122"/>
                <a:ea typeface="KaiTi" panose="02010609060101010101" pitchFamily="49" charset="-122"/>
                <a:hlinkClick r:id="rId32" action="ppaction://hlinksldjump"/>
              </a:rPr>
              <a:t>ntence</a:t>
            </a:r>
            <a:r>
              <a:rPr lang="zh-CN" altLang="en-US" sz="2400" dirty="0">
                <a:solidFill>
                  <a:srgbClr val="002060"/>
                </a:solidFill>
                <a:latin typeface="KaiTi" panose="02010609060101010101" pitchFamily="49" charset="-122"/>
                <a:ea typeface="KaiTi" panose="02010609060101010101" pitchFamily="49" charset="-122"/>
                <a:hlinkClick r:id="rId32" action="ppaction://hlinksldjump"/>
              </a:rPr>
              <a:t> </a:t>
            </a:r>
            <a:endParaRPr lang="en-AU" altLang="zh-CN" sz="2400" dirty="0">
              <a:solidFill>
                <a:srgbClr val="002060"/>
              </a:solidFill>
              <a:latin typeface="KaiTi" panose="02010609060101010101" pitchFamily="49" charset="-122"/>
              <a:ea typeface="KaiTi" panose="02010609060101010101" pitchFamily="49" charset="-122"/>
              <a:hlinkClick r:id="rId32" action="ppaction://hlinksldjump"/>
            </a:endParaRPr>
          </a:p>
          <a:p>
            <a:r>
              <a:rPr lang="en-US" altLang="zh-CN" sz="2400" dirty="0">
                <a:solidFill>
                  <a:srgbClr val="002060"/>
                </a:solidFill>
                <a:latin typeface="KaiTi" panose="02010609060101010101" pitchFamily="49" charset="-122"/>
                <a:ea typeface="KaiTi" panose="02010609060101010101" pitchFamily="49" charset="-122"/>
                <a:hlinkClick r:id="rId32" action="ppaction://hlinksldjump"/>
              </a:rPr>
              <a:t>starter</a:t>
            </a:r>
            <a:endParaRPr lang="en-US" sz="2400" dirty="0">
              <a:solidFill>
                <a:srgbClr val="002060"/>
              </a:solidFill>
              <a:latin typeface="KaiTi" panose="02010609060101010101" pitchFamily="49" charset="-122"/>
              <a:ea typeface="KaiTi" panose="02010609060101010101" pitchFamily="49" charset="-122"/>
            </a:endParaRPr>
          </a:p>
        </p:txBody>
      </p:sp>
      <p:sp>
        <p:nvSpPr>
          <p:cNvPr id="39" name="TextBox 38">
            <a:extLst>
              <a:ext uri="{FF2B5EF4-FFF2-40B4-BE49-F238E27FC236}">
                <a16:creationId xmlns:a16="http://schemas.microsoft.com/office/drawing/2014/main" id="{025A20A4-FD71-154B-B3BE-53067EEB12D6}"/>
              </a:ext>
            </a:extLst>
          </p:cNvPr>
          <p:cNvSpPr txBox="1"/>
          <p:nvPr/>
        </p:nvSpPr>
        <p:spPr>
          <a:xfrm>
            <a:off x="5790414" y="5869732"/>
            <a:ext cx="1261884" cy="461665"/>
          </a:xfrm>
          <a:prstGeom prst="rect">
            <a:avLst/>
          </a:prstGeom>
          <a:noFill/>
        </p:spPr>
        <p:txBody>
          <a:bodyPr wrap="none" rtlCol="0">
            <a:spAutoFit/>
          </a:bodyPr>
          <a:lstStyle/>
          <a:p>
            <a:r>
              <a:rPr lang="en-US" altLang="zh-CN" sz="2400" dirty="0">
                <a:solidFill>
                  <a:srgbClr val="7030A0"/>
                </a:solidFill>
                <a:latin typeface="KaiTi" panose="02010609060101010101" pitchFamily="49" charset="-122"/>
                <a:ea typeface="KaiTi" panose="02010609060101010101" pitchFamily="49" charset="-122"/>
              </a:rPr>
              <a:t>1-1</a:t>
            </a:r>
            <a:r>
              <a:rPr lang="zh-CN" altLang="en-US" sz="2400" dirty="0">
                <a:solidFill>
                  <a:srgbClr val="7030A0"/>
                </a:solidFill>
                <a:latin typeface="KaiTi" panose="02010609060101010101" pitchFamily="49" charset="-122"/>
                <a:ea typeface="KaiTi" panose="02010609060101010101" pitchFamily="49" charset="-122"/>
              </a:rPr>
              <a:t>教学</a:t>
            </a:r>
            <a:endParaRPr lang="en-US" sz="2400" dirty="0">
              <a:solidFill>
                <a:srgbClr val="7030A0"/>
              </a:solidFill>
              <a:latin typeface="KaiTi" panose="02010609060101010101" pitchFamily="49" charset="-122"/>
              <a:ea typeface="KaiTi" panose="02010609060101010101" pitchFamily="49" charset="-122"/>
            </a:endParaRPr>
          </a:p>
        </p:txBody>
      </p:sp>
      <p:sp>
        <p:nvSpPr>
          <p:cNvPr id="40" name="TextBox 39">
            <a:extLst>
              <a:ext uri="{FF2B5EF4-FFF2-40B4-BE49-F238E27FC236}">
                <a16:creationId xmlns:a16="http://schemas.microsoft.com/office/drawing/2014/main" id="{8A086987-20C1-2D41-B97D-BEE101741120}"/>
              </a:ext>
            </a:extLst>
          </p:cNvPr>
          <p:cNvSpPr txBox="1"/>
          <p:nvPr/>
        </p:nvSpPr>
        <p:spPr>
          <a:xfrm>
            <a:off x="2270788" y="4658578"/>
            <a:ext cx="1569660" cy="830997"/>
          </a:xfrm>
          <a:prstGeom prst="rect">
            <a:avLst/>
          </a:prstGeom>
          <a:noFill/>
        </p:spPr>
        <p:txBody>
          <a:bodyPr wrap="none" rtlCol="0">
            <a:spAutoFit/>
          </a:bodyPr>
          <a:lstStyle/>
          <a:p>
            <a:r>
              <a:rPr lang="en-US" altLang="zh-CN" sz="2400" dirty="0">
                <a:solidFill>
                  <a:srgbClr val="7030A0"/>
                </a:solidFill>
                <a:latin typeface="KaiTi" panose="02010609060101010101" pitchFamily="49" charset="-122"/>
                <a:ea typeface="KaiTi" panose="02010609060101010101" pitchFamily="49" charset="-122"/>
                <a:hlinkClick r:id="" action="ppaction://noaction"/>
              </a:rPr>
              <a:t>Graphic</a:t>
            </a:r>
            <a:r>
              <a:rPr lang="zh-CN" altLang="en-US" sz="2400" dirty="0">
                <a:solidFill>
                  <a:srgbClr val="7030A0"/>
                </a:solidFill>
                <a:latin typeface="KaiTi" panose="02010609060101010101" pitchFamily="49" charset="-122"/>
                <a:ea typeface="KaiTi" panose="02010609060101010101" pitchFamily="49" charset="-122"/>
                <a:hlinkClick r:id="" action="ppaction://noaction"/>
              </a:rPr>
              <a:t> </a:t>
            </a:r>
            <a:endParaRPr lang="en-AU" altLang="zh-CN" sz="2400" dirty="0">
              <a:solidFill>
                <a:srgbClr val="7030A0"/>
              </a:solidFill>
              <a:latin typeface="KaiTi" panose="02010609060101010101" pitchFamily="49" charset="-122"/>
              <a:ea typeface="KaiTi" panose="02010609060101010101" pitchFamily="49" charset="-122"/>
              <a:hlinkClick r:id="" action="ppaction://noaction"/>
            </a:endParaRPr>
          </a:p>
          <a:p>
            <a:r>
              <a:rPr lang="en-US" altLang="zh-CN" sz="2400" dirty="0">
                <a:solidFill>
                  <a:srgbClr val="7030A0"/>
                </a:solidFill>
                <a:latin typeface="KaiTi" panose="02010609060101010101" pitchFamily="49" charset="-122"/>
                <a:ea typeface="KaiTi" panose="02010609060101010101" pitchFamily="49" charset="-122"/>
                <a:hlinkClick r:id="" action="ppaction://noaction"/>
              </a:rPr>
              <a:t>organizer</a:t>
            </a:r>
            <a:endParaRPr lang="en-US" sz="2400" dirty="0">
              <a:solidFill>
                <a:srgbClr val="7030A0"/>
              </a:solidFill>
              <a:latin typeface="KaiTi" panose="02010609060101010101" pitchFamily="49" charset="-122"/>
              <a:ea typeface="KaiTi" panose="02010609060101010101" pitchFamily="49" charset="-122"/>
            </a:endParaRPr>
          </a:p>
        </p:txBody>
      </p:sp>
      <p:sp>
        <p:nvSpPr>
          <p:cNvPr id="41" name="TextBox 40">
            <a:extLst>
              <a:ext uri="{FF2B5EF4-FFF2-40B4-BE49-F238E27FC236}">
                <a16:creationId xmlns:a16="http://schemas.microsoft.com/office/drawing/2014/main" id="{1786AF06-E429-7641-AB9C-11B28F0E5224}"/>
              </a:ext>
            </a:extLst>
          </p:cNvPr>
          <p:cNvSpPr txBox="1"/>
          <p:nvPr/>
        </p:nvSpPr>
        <p:spPr>
          <a:xfrm>
            <a:off x="2582654" y="606882"/>
            <a:ext cx="1415772" cy="830997"/>
          </a:xfrm>
          <a:prstGeom prst="rect">
            <a:avLst/>
          </a:prstGeom>
          <a:noFill/>
        </p:spPr>
        <p:txBody>
          <a:bodyPr wrap="none" rtlCol="0">
            <a:spAutoFit/>
          </a:bodyPr>
          <a:lstStyle/>
          <a:p>
            <a:r>
              <a:rPr lang="en-AU" sz="2400" dirty="0" err="1">
                <a:solidFill>
                  <a:srgbClr val="002060"/>
                </a:solidFill>
                <a:latin typeface="KaiTi" panose="02010609060101010101" pitchFamily="49" charset="-122"/>
                <a:ea typeface="KaiTi" panose="02010609060101010101" pitchFamily="49" charset="-122"/>
                <a:hlinkClick r:id="rId33" action="ppaction://hlinksldjump"/>
              </a:rPr>
              <a:t>实物</a:t>
            </a:r>
            <a:r>
              <a:rPr lang="zh-CN" altLang="en-US" sz="2400" dirty="0">
                <a:solidFill>
                  <a:srgbClr val="002060"/>
                </a:solidFill>
                <a:latin typeface="KaiTi" panose="02010609060101010101" pitchFamily="49" charset="-122"/>
                <a:ea typeface="KaiTi" panose="02010609060101010101" pitchFamily="49" charset="-122"/>
                <a:hlinkClick r:id="rId33" action="ppaction://hlinksldjump"/>
              </a:rPr>
              <a:t>、</a:t>
            </a:r>
            <a:endParaRPr lang="en-AU" altLang="zh-CN" sz="2400" dirty="0">
              <a:solidFill>
                <a:srgbClr val="002060"/>
              </a:solidFill>
              <a:latin typeface="KaiTi" panose="02010609060101010101" pitchFamily="49" charset="-122"/>
              <a:ea typeface="KaiTi" panose="02010609060101010101" pitchFamily="49" charset="-122"/>
              <a:hlinkClick r:id="rId33" action="ppaction://hlinksldjump"/>
            </a:endParaRPr>
          </a:p>
          <a:p>
            <a:r>
              <a:rPr lang="zh-CN" altLang="en-US" sz="2400" dirty="0">
                <a:solidFill>
                  <a:srgbClr val="002060"/>
                </a:solidFill>
                <a:latin typeface="KaiTi" panose="02010609060101010101" pitchFamily="49" charset="-122"/>
                <a:ea typeface="KaiTi" panose="02010609060101010101" pitchFamily="49" charset="-122"/>
                <a:hlinkClick r:id="rId33" action="ppaction://hlinksldjump"/>
              </a:rPr>
              <a:t>视觉刺激</a:t>
            </a:r>
            <a:endParaRPr lang="en-US" sz="2400" dirty="0">
              <a:solidFill>
                <a:srgbClr val="002060"/>
              </a:solidFill>
              <a:latin typeface="KaiTi" panose="02010609060101010101" pitchFamily="49" charset="-122"/>
              <a:ea typeface="KaiTi" panose="02010609060101010101" pitchFamily="49" charset="-122"/>
            </a:endParaRPr>
          </a:p>
        </p:txBody>
      </p:sp>
      <p:sp>
        <p:nvSpPr>
          <p:cNvPr id="42" name="TextBox 41">
            <a:extLst>
              <a:ext uri="{FF2B5EF4-FFF2-40B4-BE49-F238E27FC236}">
                <a16:creationId xmlns:a16="http://schemas.microsoft.com/office/drawing/2014/main" id="{E2E2269E-4280-3A4D-BEC6-37553E599377}"/>
              </a:ext>
            </a:extLst>
          </p:cNvPr>
          <p:cNvSpPr txBox="1"/>
          <p:nvPr/>
        </p:nvSpPr>
        <p:spPr>
          <a:xfrm>
            <a:off x="6430758" y="94380"/>
            <a:ext cx="1107996" cy="830997"/>
          </a:xfrm>
          <a:prstGeom prst="rect">
            <a:avLst/>
          </a:prstGeom>
          <a:noFill/>
        </p:spPr>
        <p:txBody>
          <a:bodyPr wrap="none" rtlCol="0">
            <a:spAutoFit/>
          </a:bodyPr>
          <a:lstStyle/>
          <a:p>
            <a:r>
              <a:rPr lang="en-US" sz="2400" dirty="0" err="1">
                <a:solidFill>
                  <a:srgbClr val="002060"/>
                </a:solidFill>
                <a:latin typeface="KaiTi" panose="02010609060101010101" pitchFamily="49" charset="-122"/>
                <a:ea typeface="KaiTi" panose="02010609060101010101" pitchFamily="49" charset="-122"/>
              </a:rPr>
              <a:t>运</a:t>
            </a:r>
            <a:r>
              <a:rPr lang="en-AU" sz="2400" dirty="0" err="1">
                <a:solidFill>
                  <a:srgbClr val="002060"/>
                </a:solidFill>
                <a:latin typeface="KaiTi" panose="02010609060101010101" pitchFamily="49" charset="-122"/>
                <a:ea typeface="KaiTi" panose="02010609060101010101" pitchFamily="49" charset="-122"/>
              </a:rPr>
              <a:t>用第</a:t>
            </a:r>
            <a:endParaRPr lang="en-AU" sz="2400" dirty="0">
              <a:solidFill>
                <a:srgbClr val="002060"/>
              </a:solidFill>
              <a:latin typeface="KaiTi" panose="02010609060101010101" pitchFamily="49" charset="-122"/>
              <a:ea typeface="KaiTi" panose="02010609060101010101" pitchFamily="49" charset="-122"/>
            </a:endParaRPr>
          </a:p>
          <a:p>
            <a:r>
              <a:rPr lang="en-AU" sz="2400" dirty="0" err="1">
                <a:solidFill>
                  <a:srgbClr val="002060"/>
                </a:solidFill>
                <a:latin typeface="KaiTi" panose="02010609060101010101" pitchFamily="49" charset="-122"/>
                <a:ea typeface="KaiTi" panose="02010609060101010101" pitchFamily="49" charset="-122"/>
              </a:rPr>
              <a:t>一语言</a:t>
            </a:r>
            <a:endParaRPr lang="en-US" sz="2400" dirty="0">
              <a:solidFill>
                <a:srgbClr val="002060"/>
              </a:solidFill>
              <a:latin typeface="KaiTi" panose="02010609060101010101" pitchFamily="49" charset="-122"/>
              <a:ea typeface="KaiTi" panose="02010609060101010101" pitchFamily="49" charset="-122"/>
            </a:endParaRPr>
          </a:p>
        </p:txBody>
      </p:sp>
      <p:sp>
        <p:nvSpPr>
          <p:cNvPr id="44" name="TextBox 43">
            <a:extLst>
              <a:ext uri="{FF2B5EF4-FFF2-40B4-BE49-F238E27FC236}">
                <a16:creationId xmlns:a16="http://schemas.microsoft.com/office/drawing/2014/main" id="{91DD01B4-8FF6-0447-A6D2-4FD6F1A33E58}"/>
              </a:ext>
            </a:extLst>
          </p:cNvPr>
          <p:cNvSpPr txBox="1"/>
          <p:nvPr/>
        </p:nvSpPr>
        <p:spPr>
          <a:xfrm>
            <a:off x="8763633" y="2261733"/>
            <a:ext cx="1905571" cy="830997"/>
          </a:xfrm>
          <a:prstGeom prst="rect">
            <a:avLst/>
          </a:prstGeom>
          <a:noFill/>
        </p:spPr>
        <p:txBody>
          <a:bodyPr wrap="square">
            <a:spAutoFit/>
          </a:bodyPr>
          <a:lstStyle/>
          <a:p>
            <a:r>
              <a:rPr lang="en-AU" sz="2400" dirty="0" err="1">
                <a:solidFill>
                  <a:srgbClr val="002060"/>
                </a:solidFill>
                <a:latin typeface="KaiTi" panose="02010609060101010101" pitchFamily="49" charset="-122"/>
                <a:ea typeface="KaiTi" panose="02010609060101010101" pitchFamily="49" charset="-122"/>
                <a:hlinkClick r:id="" action="ppaction://noaction"/>
              </a:rPr>
              <a:t>换简单词汇</a:t>
            </a:r>
            <a:endParaRPr lang="en-AU" sz="2400" dirty="0">
              <a:solidFill>
                <a:srgbClr val="002060"/>
              </a:solidFill>
              <a:latin typeface="KaiTi" panose="02010609060101010101" pitchFamily="49" charset="-122"/>
              <a:ea typeface="KaiTi" panose="02010609060101010101" pitchFamily="49" charset="-122"/>
              <a:hlinkClick r:id="" action="ppaction://noaction"/>
            </a:endParaRPr>
          </a:p>
          <a:p>
            <a:r>
              <a:rPr lang="en-AU" sz="2400" dirty="0" err="1">
                <a:solidFill>
                  <a:srgbClr val="002060"/>
                </a:solidFill>
                <a:latin typeface="KaiTi" panose="02010609060101010101" pitchFamily="49" charset="-122"/>
                <a:ea typeface="KaiTi" panose="02010609060101010101" pitchFamily="49" charset="-122"/>
                <a:hlinkClick r:id="" action="ppaction://noaction"/>
              </a:rPr>
              <a:t>先教关键词</a:t>
            </a:r>
            <a:endParaRPr lang="en-US" sz="1800" dirty="0">
              <a:solidFill>
                <a:srgbClr val="002060"/>
              </a:solidFill>
              <a:latin typeface="KaiTi" panose="02010609060101010101" pitchFamily="49" charset="-122"/>
              <a:ea typeface="KaiTi" panose="02010609060101010101" pitchFamily="49" charset="-122"/>
            </a:endParaRPr>
          </a:p>
        </p:txBody>
      </p:sp>
      <p:sp>
        <p:nvSpPr>
          <p:cNvPr id="45" name="TextBox 44">
            <a:extLst>
              <a:ext uri="{FF2B5EF4-FFF2-40B4-BE49-F238E27FC236}">
                <a16:creationId xmlns:a16="http://schemas.microsoft.com/office/drawing/2014/main" id="{AAD0C131-4462-AC4F-8F5B-3A35C837212B}"/>
              </a:ext>
            </a:extLst>
          </p:cNvPr>
          <p:cNvSpPr txBox="1"/>
          <p:nvPr/>
        </p:nvSpPr>
        <p:spPr>
          <a:xfrm>
            <a:off x="8573486" y="4117752"/>
            <a:ext cx="2031325" cy="830997"/>
          </a:xfrm>
          <a:prstGeom prst="rect">
            <a:avLst/>
          </a:prstGeom>
          <a:noFill/>
        </p:spPr>
        <p:txBody>
          <a:bodyPr wrap="none" rtlCol="0">
            <a:spAutoFit/>
          </a:bodyPr>
          <a:lstStyle/>
          <a:p>
            <a:r>
              <a:rPr lang="en-AU" sz="2400" dirty="0" err="1">
                <a:solidFill>
                  <a:srgbClr val="002060"/>
                </a:solidFill>
                <a:latin typeface="KaiTi" panose="02010609060101010101" pitchFamily="49" charset="-122"/>
                <a:ea typeface="KaiTi" panose="02010609060101010101" pitchFamily="49" charset="-122"/>
              </a:rPr>
              <a:t>提供正确发音</a:t>
            </a:r>
            <a:endParaRPr lang="en-AU" sz="2400" dirty="0">
              <a:solidFill>
                <a:srgbClr val="002060"/>
              </a:solidFill>
              <a:latin typeface="KaiTi" panose="02010609060101010101" pitchFamily="49" charset="-122"/>
              <a:ea typeface="KaiTi" panose="02010609060101010101" pitchFamily="49" charset="-122"/>
            </a:endParaRPr>
          </a:p>
          <a:p>
            <a:r>
              <a:rPr lang="en-US" sz="2400" dirty="0" err="1">
                <a:solidFill>
                  <a:srgbClr val="002060"/>
                </a:solidFill>
                <a:latin typeface="KaiTi" panose="02010609060101010101" pitchFamily="49" charset="-122"/>
                <a:ea typeface="KaiTi" panose="02010609060101010101" pitchFamily="49" charset="-122"/>
              </a:rPr>
              <a:t>提供正确例子</a:t>
            </a:r>
            <a:endParaRPr lang="en-US" sz="2400" dirty="0">
              <a:solidFill>
                <a:srgbClr val="002060"/>
              </a:solidFill>
              <a:latin typeface="KaiTi" panose="02010609060101010101" pitchFamily="49" charset="-122"/>
              <a:ea typeface="KaiTi" panose="02010609060101010101" pitchFamily="49" charset="-122"/>
            </a:endParaRPr>
          </a:p>
        </p:txBody>
      </p:sp>
      <p:sp>
        <p:nvSpPr>
          <p:cNvPr id="46" name="TextBox 45">
            <a:extLst>
              <a:ext uri="{FF2B5EF4-FFF2-40B4-BE49-F238E27FC236}">
                <a16:creationId xmlns:a16="http://schemas.microsoft.com/office/drawing/2014/main" id="{2FE42503-FDEF-4F4F-9A02-412F34C8C24C}"/>
              </a:ext>
            </a:extLst>
          </p:cNvPr>
          <p:cNvSpPr txBox="1"/>
          <p:nvPr/>
        </p:nvSpPr>
        <p:spPr>
          <a:xfrm>
            <a:off x="1318213" y="3717405"/>
            <a:ext cx="2031325" cy="461665"/>
          </a:xfrm>
          <a:prstGeom prst="rect">
            <a:avLst/>
          </a:prstGeom>
          <a:noFill/>
        </p:spPr>
        <p:txBody>
          <a:bodyPr wrap="none" rtlCol="0">
            <a:spAutoFit/>
          </a:bodyPr>
          <a:lstStyle/>
          <a:p>
            <a:r>
              <a:rPr lang="en-AU" sz="2400" dirty="0" err="1">
                <a:solidFill>
                  <a:srgbClr val="002060"/>
                </a:solidFill>
                <a:latin typeface="KaiTi" panose="02010609060101010101" pitchFamily="49" charset="-122"/>
                <a:ea typeface="KaiTi" panose="02010609060101010101" pitchFamily="49" charset="-122"/>
              </a:rPr>
              <a:t>连结前备知识</a:t>
            </a:r>
            <a:endParaRPr lang="en-US" sz="2400" dirty="0">
              <a:solidFill>
                <a:srgbClr val="002060"/>
              </a:solidFill>
              <a:latin typeface="KaiTi" panose="02010609060101010101" pitchFamily="49" charset="-122"/>
              <a:ea typeface="KaiTi" panose="02010609060101010101" pitchFamily="49" charset="-122"/>
            </a:endParaRPr>
          </a:p>
        </p:txBody>
      </p:sp>
      <p:sp>
        <p:nvSpPr>
          <p:cNvPr id="47" name="TextBox 46">
            <a:extLst>
              <a:ext uri="{FF2B5EF4-FFF2-40B4-BE49-F238E27FC236}">
                <a16:creationId xmlns:a16="http://schemas.microsoft.com/office/drawing/2014/main" id="{75ABDAF8-62E2-B244-A266-BB1D097D3878}"/>
              </a:ext>
            </a:extLst>
          </p:cNvPr>
          <p:cNvSpPr txBox="1"/>
          <p:nvPr/>
        </p:nvSpPr>
        <p:spPr>
          <a:xfrm>
            <a:off x="4076227" y="5578521"/>
            <a:ext cx="1415772" cy="830997"/>
          </a:xfrm>
          <a:prstGeom prst="rect">
            <a:avLst/>
          </a:prstGeom>
          <a:noFill/>
        </p:spPr>
        <p:txBody>
          <a:bodyPr wrap="none" rtlCol="0">
            <a:spAutoFit/>
          </a:bodyPr>
          <a:lstStyle/>
          <a:p>
            <a:r>
              <a:rPr lang="zh-CN" altLang="en-US" sz="2400" dirty="0">
                <a:solidFill>
                  <a:srgbClr val="7030A0"/>
                </a:solidFill>
                <a:latin typeface="KaiTi" panose="02010609060101010101" pitchFamily="49" charset="-122"/>
                <a:ea typeface="KaiTi" panose="02010609060101010101" pitchFamily="49" charset="-122"/>
              </a:rPr>
              <a:t>小组教学</a:t>
            </a:r>
            <a:endParaRPr lang="en-AU" altLang="zh-CN" sz="2400" dirty="0">
              <a:solidFill>
                <a:srgbClr val="7030A0"/>
              </a:solidFill>
              <a:latin typeface="KaiTi" panose="02010609060101010101" pitchFamily="49" charset="-122"/>
              <a:ea typeface="KaiTi" panose="02010609060101010101" pitchFamily="49" charset="-122"/>
            </a:endParaRPr>
          </a:p>
          <a:p>
            <a:r>
              <a:rPr lang="zh-CN" altLang="en-US" sz="2400" dirty="0">
                <a:solidFill>
                  <a:srgbClr val="7030A0"/>
                </a:solidFill>
                <a:latin typeface="KaiTi" panose="02010609060101010101" pitchFamily="49" charset="-122"/>
                <a:ea typeface="KaiTi" panose="02010609060101010101" pitchFamily="49" charset="-122"/>
              </a:rPr>
              <a:t>分组教学</a:t>
            </a:r>
            <a:endParaRPr lang="en-US" sz="2400" dirty="0">
              <a:solidFill>
                <a:srgbClr val="7030A0"/>
              </a:solidFill>
              <a:latin typeface="KaiTi" panose="02010609060101010101" pitchFamily="49" charset="-122"/>
              <a:ea typeface="KaiTi" panose="02010609060101010101" pitchFamily="49" charset="-122"/>
            </a:endParaRPr>
          </a:p>
        </p:txBody>
      </p:sp>
      <p:pic>
        <p:nvPicPr>
          <p:cNvPr id="49" name="Picture 2" descr="Image">
            <a:extLst>
              <a:ext uri="{FF2B5EF4-FFF2-40B4-BE49-F238E27FC236}">
                <a16:creationId xmlns:a16="http://schemas.microsoft.com/office/drawing/2014/main" id="{79F6AE22-8A2B-9B4A-975A-2639A23328CE}"/>
              </a:ext>
            </a:extLst>
          </p:cNvPr>
          <p:cNvPicPr>
            <a:picLocks noChangeAspect="1" noChangeArrowheads="1"/>
          </p:cNvPicPr>
          <p:nvPr/>
        </p:nvPicPr>
        <p:blipFill rotWithShape="1">
          <a:blip r:embed="rId17">
            <a:extLst>
              <a:ext uri="{BEBA8EAE-BF5A-486C-A8C5-ECC9F3942E4B}">
                <a14:imgProps xmlns:a14="http://schemas.microsoft.com/office/drawing/2010/main">
                  <a14:imgLayer r:embed="rId34">
                    <a14:imgEffect>
                      <a14:backgroundRemoval t="10000" b="90000" l="10000" r="90000">
                        <a14:foregroundMark x1="46491" y1="14650" x2="46491" y2="14650"/>
                        <a14:foregroundMark x1="68860" y1="21444" x2="68860" y2="21444"/>
                        <a14:foregroundMark x1="62135" y1="27813" x2="62135" y2="27813"/>
                        <a14:foregroundMark x1="64620" y1="25690" x2="64620" y2="25690"/>
                        <a14:foregroundMark x1="72076" y1="39278" x2="72076" y2="39278"/>
                        <a14:foregroundMark x1="66374" y1="41189" x2="66374" y2="41189"/>
                        <a14:foregroundMark x1="69298" y1="40552" x2="69298" y2="40552"/>
                        <a14:foregroundMark x1="67836" y1="65393" x2="67836" y2="65393"/>
                        <a14:foregroundMark x1="64181" y1="61783" x2="64181" y2="61783"/>
                        <a14:foregroundMark x1="61842" y1="56476" x2="61842" y2="56476"/>
                        <a14:foregroundMark x1="55994" y1="69639" x2="55994" y2="69639"/>
                        <a14:foregroundMark x1="58918" y1="88323" x2="58918" y2="88323"/>
                        <a14:foregroundMark x1="56871" y1="80255" x2="56871" y2="80255"/>
                        <a14:foregroundMark x1="57895" y1="83864" x2="57895" y2="83864"/>
                        <a14:foregroundMark x1="41082" y1="73461" x2="41082" y2="73461"/>
                        <a14:foregroundMark x1="36257" y1="81104" x2="36257" y2="81104"/>
                        <a14:foregroundMark x1="37427" y1="78769" x2="37427" y2="78769"/>
                        <a14:foregroundMark x1="39035" y1="76008" x2="39035" y2="76008"/>
                        <a14:foregroundMark x1="35380" y1="82590" x2="35380" y2="82590"/>
                        <a14:foregroundMark x1="37135" y1="82590" x2="35380" y2="80042"/>
                        <a14:foregroundMark x1="36404" y1="80679" x2="39912" y2="74310"/>
                        <a14:foregroundMark x1="39912" y1="74310" x2="40058" y2="74310"/>
                        <a14:foregroundMark x1="23538" y1="55414" x2="23538" y2="55414"/>
                        <a14:foregroundMark x1="31871" y1="54777" x2="31871" y2="54777"/>
                        <a14:foregroundMark x1="33333" y1="33546" x2="33333" y2="33546"/>
                        <a14:foregroundMark x1="27047" y1="24628" x2="27047" y2="24628"/>
                        <a14:foregroundMark x1="28947" y1="29299" x2="28947" y2="29299"/>
                        <a14:foregroundMark x1="29971" y1="29936" x2="29971" y2="29936"/>
                        <a14:foregroundMark x1="65789" y1="24204" x2="65789" y2="24204"/>
                        <a14:foregroundMark x1="67690" y1="22930" x2="63158" y2="27601"/>
                      </a14:backgroundRemoval>
                    </a14:imgEffect>
                  </a14:imgLayer>
                </a14:imgProps>
              </a:ext>
              <a:ext uri="{28A0092B-C50C-407E-A947-70E740481C1C}">
                <a14:useLocalDpi xmlns:a14="http://schemas.microsoft.com/office/drawing/2010/main" val="0"/>
              </a:ext>
            </a:extLst>
          </a:blip>
          <a:srcRect l="57511" t="15897" r="29660" b="65687"/>
          <a:stretch/>
        </p:blipFill>
        <p:spPr bwMode="auto">
          <a:xfrm rot="13747044">
            <a:off x="3479499" y="2170129"/>
            <a:ext cx="1114425" cy="1101623"/>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544C09B9-D3F4-3248-84B1-36000D9AAD34}"/>
              </a:ext>
            </a:extLst>
          </p:cNvPr>
          <p:cNvCxnSpPr>
            <a:cxnSpLocks/>
          </p:cNvCxnSpPr>
          <p:nvPr/>
        </p:nvCxnSpPr>
        <p:spPr>
          <a:xfrm flipV="1">
            <a:off x="10441459" y="3703006"/>
            <a:ext cx="457661" cy="4270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68F22DE-581C-AB42-9D46-3CF14B707732}"/>
              </a:ext>
            </a:extLst>
          </p:cNvPr>
          <p:cNvCxnSpPr>
            <a:cxnSpLocks/>
          </p:cNvCxnSpPr>
          <p:nvPr/>
        </p:nvCxnSpPr>
        <p:spPr>
          <a:xfrm>
            <a:off x="10428202" y="4556208"/>
            <a:ext cx="470918" cy="4028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5075C65-3756-3845-87DC-FD069F0237D9}"/>
              </a:ext>
            </a:extLst>
          </p:cNvPr>
          <p:cNvSpPr txBox="1"/>
          <p:nvPr/>
        </p:nvSpPr>
        <p:spPr>
          <a:xfrm>
            <a:off x="10856073" y="3482024"/>
            <a:ext cx="646331" cy="369332"/>
          </a:xfrm>
          <a:prstGeom prst="rect">
            <a:avLst/>
          </a:prstGeom>
          <a:noFill/>
          <a:ln>
            <a:solidFill>
              <a:srgbClr val="FF0000"/>
            </a:solidFill>
          </a:ln>
        </p:spPr>
        <p:txBody>
          <a:bodyPr wrap="none" rtlCol="0">
            <a:spAutoFit/>
          </a:bodyPr>
          <a:lstStyle/>
          <a:p>
            <a:r>
              <a:rPr lang="en-US" dirty="0" err="1"/>
              <a:t>老师</a:t>
            </a:r>
            <a:endParaRPr lang="en-US" dirty="0"/>
          </a:p>
        </p:txBody>
      </p:sp>
      <p:sp>
        <p:nvSpPr>
          <p:cNvPr id="56" name="TextBox 55">
            <a:extLst>
              <a:ext uri="{FF2B5EF4-FFF2-40B4-BE49-F238E27FC236}">
                <a16:creationId xmlns:a16="http://schemas.microsoft.com/office/drawing/2014/main" id="{D62A235C-864D-CC45-9A84-5BB9A1390AE9}"/>
              </a:ext>
            </a:extLst>
          </p:cNvPr>
          <p:cNvSpPr txBox="1"/>
          <p:nvPr/>
        </p:nvSpPr>
        <p:spPr>
          <a:xfrm>
            <a:off x="10939653" y="4925878"/>
            <a:ext cx="479170" cy="369332"/>
          </a:xfrm>
          <a:prstGeom prst="rect">
            <a:avLst/>
          </a:prstGeom>
          <a:noFill/>
          <a:ln>
            <a:solidFill>
              <a:srgbClr val="FF0000"/>
            </a:solidFill>
          </a:ln>
        </p:spPr>
        <p:txBody>
          <a:bodyPr wrap="none" rtlCol="0">
            <a:spAutoFit/>
          </a:bodyPr>
          <a:lstStyle/>
          <a:p>
            <a:r>
              <a:rPr lang="en-US" dirty="0"/>
              <a:t>ICT</a:t>
            </a:r>
          </a:p>
        </p:txBody>
      </p:sp>
      <p:cxnSp>
        <p:nvCxnSpPr>
          <p:cNvPr id="58" name="Straight Arrow Connector 57">
            <a:extLst>
              <a:ext uri="{FF2B5EF4-FFF2-40B4-BE49-F238E27FC236}">
                <a16:creationId xmlns:a16="http://schemas.microsoft.com/office/drawing/2014/main" id="{40B91FC2-CE53-F44F-8CF0-9329354E87F9}"/>
              </a:ext>
            </a:extLst>
          </p:cNvPr>
          <p:cNvCxnSpPr>
            <a:cxnSpLocks/>
          </p:cNvCxnSpPr>
          <p:nvPr/>
        </p:nvCxnSpPr>
        <p:spPr>
          <a:xfrm>
            <a:off x="9463127" y="5994020"/>
            <a:ext cx="631630" cy="518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EEF67F5-E91E-6C49-BFFF-F158090E04FB}"/>
              </a:ext>
            </a:extLst>
          </p:cNvPr>
          <p:cNvSpPr txBox="1"/>
          <p:nvPr/>
        </p:nvSpPr>
        <p:spPr>
          <a:xfrm>
            <a:off x="10039406" y="5767467"/>
            <a:ext cx="2262158" cy="646331"/>
          </a:xfrm>
          <a:prstGeom prst="rect">
            <a:avLst/>
          </a:prstGeom>
          <a:noFill/>
          <a:ln>
            <a:noFill/>
          </a:ln>
        </p:spPr>
        <p:txBody>
          <a:bodyPr wrap="none" rtlCol="0">
            <a:spAutoFit/>
          </a:bodyPr>
          <a:lstStyle/>
          <a:p>
            <a:r>
              <a:rPr lang="en-US" dirty="0" err="1">
                <a:latin typeface="KaiTi" panose="02010609060101010101" pitchFamily="49" charset="-122"/>
                <a:ea typeface="KaiTi" panose="02010609060101010101" pitchFamily="49" charset="-122"/>
              </a:rPr>
              <a:t>预告该有的结构技能</a:t>
            </a:r>
            <a:endParaRPr lang="en-US" dirty="0">
              <a:latin typeface="KaiTi" panose="02010609060101010101" pitchFamily="49" charset="-122"/>
              <a:ea typeface="KaiTi" panose="02010609060101010101" pitchFamily="49" charset="-122"/>
            </a:endParaRPr>
          </a:p>
          <a:p>
            <a:r>
              <a:rPr lang="en-US" dirty="0" err="1">
                <a:latin typeface="KaiTi" panose="02010609060101010101" pitchFamily="49" charset="-122"/>
                <a:ea typeface="KaiTi" panose="02010609060101010101" pitchFamily="49" charset="-122"/>
              </a:rPr>
              <a:t>提供样本看到成品</a:t>
            </a:r>
            <a:endParaRPr lang="en-US" dirty="0">
              <a:latin typeface="KaiTi" panose="02010609060101010101" pitchFamily="49" charset="-122"/>
              <a:ea typeface="KaiTi" panose="02010609060101010101" pitchFamily="49" charset="-122"/>
            </a:endParaRPr>
          </a:p>
        </p:txBody>
      </p:sp>
      <p:cxnSp>
        <p:nvCxnSpPr>
          <p:cNvPr id="63" name="Straight Arrow Connector 62">
            <a:extLst>
              <a:ext uri="{FF2B5EF4-FFF2-40B4-BE49-F238E27FC236}">
                <a16:creationId xmlns:a16="http://schemas.microsoft.com/office/drawing/2014/main" id="{4938FB0E-8D17-874E-968A-BF21A4266ECC}"/>
              </a:ext>
            </a:extLst>
          </p:cNvPr>
          <p:cNvCxnSpPr>
            <a:cxnSpLocks/>
          </p:cNvCxnSpPr>
          <p:nvPr/>
        </p:nvCxnSpPr>
        <p:spPr>
          <a:xfrm flipH="1" flipV="1">
            <a:off x="1079512" y="3666580"/>
            <a:ext cx="447311" cy="2358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20" name="TextBox 5119">
            <a:hlinkClick r:id="" action="ppaction://noaction"/>
            <a:extLst>
              <a:ext uri="{FF2B5EF4-FFF2-40B4-BE49-F238E27FC236}">
                <a16:creationId xmlns:a16="http://schemas.microsoft.com/office/drawing/2014/main" id="{90C202D6-ADC4-A04B-8BE5-B4757F420490}"/>
              </a:ext>
            </a:extLst>
          </p:cNvPr>
          <p:cNvSpPr txBox="1"/>
          <p:nvPr/>
        </p:nvSpPr>
        <p:spPr>
          <a:xfrm>
            <a:off x="50721" y="3240908"/>
            <a:ext cx="1107996" cy="923330"/>
          </a:xfrm>
          <a:prstGeom prst="rect">
            <a:avLst/>
          </a:prstGeom>
          <a:noFill/>
          <a:ln>
            <a:noFill/>
          </a:ln>
        </p:spPr>
        <p:txBody>
          <a:bodyPr wrap="none" rtlCol="0">
            <a:spAutoFit/>
          </a:bodyPr>
          <a:lstStyle/>
          <a:p>
            <a:r>
              <a:rPr lang="en-US" dirty="0" err="1">
                <a:latin typeface="KaiTi" panose="02010609060101010101" pitchFamily="49" charset="-122"/>
                <a:ea typeface="KaiTi" panose="02010609060101010101" pitchFamily="49" charset="-122"/>
                <a:hlinkClick r:id="" action="ppaction://noaction"/>
              </a:rPr>
              <a:t>过去经验</a:t>
            </a:r>
            <a:endParaRPr lang="en-US" dirty="0">
              <a:latin typeface="KaiTi" panose="02010609060101010101" pitchFamily="49" charset="-122"/>
              <a:ea typeface="KaiTi" panose="02010609060101010101" pitchFamily="49" charset="-122"/>
              <a:hlinkClick r:id="" action="ppaction://noaction"/>
            </a:endParaRPr>
          </a:p>
          <a:p>
            <a:r>
              <a:rPr lang="en-US" dirty="0" err="1">
                <a:latin typeface="KaiTi" panose="02010609060101010101" pitchFamily="49" charset="-122"/>
                <a:ea typeface="KaiTi" panose="02010609060101010101" pitchFamily="49" charset="-122"/>
                <a:hlinkClick r:id="" action="ppaction://noaction"/>
              </a:rPr>
              <a:t>从前所学</a:t>
            </a:r>
            <a:endParaRPr lang="en-US" dirty="0">
              <a:latin typeface="KaiTi" panose="02010609060101010101" pitchFamily="49" charset="-122"/>
              <a:ea typeface="KaiTi" panose="02010609060101010101" pitchFamily="49" charset="-122"/>
              <a:hlinkClick r:id="" action="ppaction://noaction"/>
            </a:endParaRPr>
          </a:p>
          <a:p>
            <a:r>
              <a:rPr lang="en-US" dirty="0" err="1">
                <a:latin typeface="KaiTi" panose="02010609060101010101" pitchFamily="49" charset="-122"/>
                <a:ea typeface="KaiTi" panose="02010609060101010101" pitchFamily="49" charset="-122"/>
                <a:hlinkClick r:id="" action="ppaction://noaction"/>
              </a:rPr>
              <a:t>先教过的</a:t>
            </a:r>
            <a:endParaRPr lang="en-US" dirty="0">
              <a:latin typeface="KaiTi" panose="02010609060101010101" pitchFamily="49" charset="-122"/>
              <a:ea typeface="KaiTi" panose="02010609060101010101" pitchFamily="49" charset="-122"/>
            </a:endParaRPr>
          </a:p>
        </p:txBody>
      </p:sp>
      <p:sp>
        <p:nvSpPr>
          <p:cNvPr id="12" name="TextBox 11">
            <a:extLst>
              <a:ext uri="{FF2B5EF4-FFF2-40B4-BE49-F238E27FC236}">
                <a16:creationId xmlns:a16="http://schemas.microsoft.com/office/drawing/2014/main" id="{39CD3EBB-9D4C-7E88-C632-A5A8776CB5EE}"/>
              </a:ext>
            </a:extLst>
          </p:cNvPr>
          <p:cNvSpPr txBox="1"/>
          <p:nvPr/>
        </p:nvSpPr>
        <p:spPr>
          <a:xfrm>
            <a:off x="208012" y="6424037"/>
            <a:ext cx="7141018" cy="369332"/>
          </a:xfrm>
          <a:prstGeom prst="rect">
            <a:avLst/>
          </a:prstGeom>
          <a:noFill/>
        </p:spPr>
        <p:txBody>
          <a:bodyPr wrap="square">
            <a:spAutoFit/>
          </a:bodyPr>
          <a:lstStyle/>
          <a:p>
            <a:r>
              <a:rPr lang="en-US" dirty="0">
                <a:solidFill>
                  <a:srgbClr val="8F8F8F"/>
                </a:solidFill>
                <a:hlinkClick r:id="rId25">
                  <a:extLst>
                    <a:ext uri="{A12FA001-AC4F-418D-AE19-62706E023703}">
                      <ahyp:hlinkClr xmlns:ahyp="http://schemas.microsoft.com/office/drawing/2018/hyperlinkcolor" val="tx"/>
                    </a:ext>
                  </a:extLst>
                </a:hlinkClick>
              </a:rPr>
              <a:t>https://</a:t>
            </a:r>
            <a:r>
              <a:rPr lang="en-US" dirty="0" err="1">
                <a:solidFill>
                  <a:srgbClr val="8F8F8F"/>
                </a:solidFill>
                <a:hlinkClick r:id="rId25">
                  <a:extLst>
                    <a:ext uri="{A12FA001-AC4F-418D-AE19-62706E023703}">
                      <ahyp:hlinkClr xmlns:ahyp="http://schemas.microsoft.com/office/drawing/2018/hyperlinkcolor" val="tx"/>
                    </a:ext>
                  </a:extLst>
                </a:hlinkClick>
              </a:rPr>
              <a:t>mp.weixin.qq.com</a:t>
            </a:r>
            <a:r>
              <a:rPr lang="en-US" dirty="0">
                <a:solidFill>
                  <a:schemeClr val="accent1"/>
                </a:solidFill>
                <a:hlinkClick r:id="rId25">
                  <a:extLst>
                    <a:ext uri="{A12FA001-AC4F-418D-AE19-62706E023703}">
                      <ahyp:hlinkClr xmlns:ahyp="http://schemas.microsoft.com/office/drawing/2018/hyperlinkcolor" val="tx"/>
                    </a:ext>
                  </a:extLst>
                </a:hlinkClick>
              </a:rPr>
              <a:t>/s/gSX4fKEA0WSnnotrHULDYQ</a:t>
            </a:r>
            <a:endParaRPr lang="en-US" dirty="0">
              <a:solidFill>
                <a:schemeClr val="accent1"/>
              </a:solidFill>
            </a:endParaRPr>
          </a:p>
        </p:txBody>
      </p:sp>
    </p:spTree>
    <p:extLst>
      <p:ext uri="{BB962C8B-B14F-4D97-AF65-F5344CB8AC3E}">
        <p14:creationId xmlns:p14="http://schemas.microsoft.com/office/powerpoint/2010/main" val="2298666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437163-6F21-5642-BD90-2C6D0CF1C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82" y="996058"/>
            <a:ext cx="11518992" cy="2680969"/>
          </a:xfrm>
          <a:prstGeom prst="rect">
            <a:avLst/>
          </a:prstGeom>
        </p:spPr>
      </p:pic>
      <p:pic>
        <p:nvPicPr>
          <p:cNvPr id="6" name="Picture 5">
            <a:extLst>
              <a:ext uri="{FF2B5EF4-FFF2-40B4-BE49-F238E27FC236}">
                <a16:creationId xmlns:a16="http://schemas.microsoft.com/office/drawing/2014/main" id="{16BA6D7A-232A-964D-9ED8-EF318FBBB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81" y="3791901"/>
            <a:ext cx="11518993" cy="2715777"/>
          </a:xfrm>
          <a:prstGeom prst="rect">
            <a:avLst/>
          </a:prstGeom>
        </p:spPr>
      </p:pic>
      <p:sp>
        <p:nvSpPr>
          <p:cNvPr id="3" name="TextBox 2">
            <a:extLst>
              <a:ext uri="{FF2B5EF4-FFF2-40B4-BE49-F238E27FC236}">
                <a16:creationId xmlns:a16="http://schemas.microsoft.com/office/drawing/2014/main" id="{E03681DA-775E-DA42-A19F-B93197379B1A}"/>
              </a:ext>
            </a:extLst>
          </p:cNvPr>
          <p:cNvSpPr txBox="1"/>
          <p:nvPr/>
        </p:nvSpPr>
        <p:spPr>
          <a:xfrm>
            <a:off x="5333065" y="111743"/>
            <a:ext cx="2441694" cy="769441"/>
          </a:xfrm>
          <a:prstGeom prst="rect">
            <a:avLst/>
          </a:prstGeom>
          <a:noFill/>
        </p:spPr>
        <p:txBody>
          <a:bodyPr wrap="none" rtlCol="0">
            <a:spAutoFit/>
          </a:bodyPr>
          <a:lstStyle/>
          <a:p>
            <a:r>
              <a:rPr lang="en-US" sz="4400" dirty="0" err="1">
                <a:solidFill>
                  <a:schemeClr val="accent1"/>
                </a:solidFill>
                <a:latin typeface="Libian TC" panose="02010600040101010101" pitchFamily="2" charset="-120"/>
                <a:ea typeface="Libian TC" panose="02010600040101010101" pitchFamily="2" charset="-120"/>
                <a:hlinkClick r:id="rId4">
                  <a:extLst>
                    <a:ext uri="{A12FA001-AC4F-418D-AE19-62706E023703}">
                      <ahyp:hlinkClr xmlns:ahyp="http://schemas.microsoft.com/office/drawing/2018/hyperlinkcolor" val="tx"/>
                    </a:ext>
                  </a:extLst>
                </a:hlinkClick>
              </a:rPr>
              <a:t>学习捷径</a:t>
            </a:r>
            <a:endParaRPr lang="en-US" sz="4400" dirty="0">
              <a:solidFill>
                <a:schemeClr val="accent1"/>
              </a:solidFill>
              <a:latin typeface="Libian TC" panose="02010600040101010101" pitchFamily="2" charset="-120"/>
              <a:ea typeface="Libian TC" panose="02010600040101010101" pitchFamily="2" charset="-120"/>
            </a:endParaRPr>
          </a:p>
        </p:txBody>
      </p:sp>
    </p:spTree>
    <p:extLst>
      <p:ext uri="{BB962C8B-B14F-4D97-AF65-F5344CB8AC3E}">
        <p14:creationId xmlns:p14="http://schemas.microsoft.com/office/powerpoint/2010/main" val="212322349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7E292-7321-5FAE-9236-6B9CF9FD7553}"/>
              </a:ext>
            </a:extLst>
          </p:cNvPr>
          <p:cNvPicPr>
            <a:picLocks noChangeAspect="1"/>
          </p:cNvPicPr>
          <p:nvPr/>
        </p:nvPicPr>
        <p:blipFill>
          <a:blip r:embed="rId2"/>
          <a:stretch>
            <a:fillRect/>
          </a:stretch>
        </p:blipFill>
        <p:spPr>
          <a:xfrm>
            <a:off x="0" y="-108284"/>
            <a:ext cx="12164082" cy="7074568"/>
          </a:xfrm>
          <a:prstGeom prst="rect">
            <a:avLst/>
          </a:prstGeom>
        </p:spPr>
      </p:pic>
    </p:spTree>
    <p:extLst>
      <p:ext uri="{BB962C8B-B14F-4D97-AF65-F5344CB8AC3E}">
        <p14:creationId xmlns:p14="http://schemas.microsoft.com/office/powerpoint/2010/main" val="24781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9CB1-CECF-90D5-7364-540C8663A39C}"/>
              </a:ext>
            </a:extLst>
          </p:cNvPr>
          <p:cNvSpPr>
            <a:spLocks noGrp="1"/>
          </p:cNvSpPr>
          <p:nvPr>
            <p:ph type="title"/>
          </p:nvPr>
        </p:nvSpPr>
        <p:spPr>
          <a:xfrm>
            <a:off x="4293939" y="960020"/>
            <a:ext cx="8761413" cy="706964"/>
          </a:xfrm>
        </p:spPr>
        <p:txBody>
          <a:bodyPr/>
          <a:lstStyle/>
          <a:p>
            <a:r>
              <a:rPr lang="en-US" altLang="zh-CN" sz="6600" dirty="0">
                <a:latin typeface="Chalkboard" panose="03050602040202020205" pitchFamily="66" charset="77"/>
                <a:ea typeface="Libian TC" panose="02010600040101010101" pitchFamily="2" charset="-120"/>
              </a:rPr>
              <a:t>Q</a:t>
            </a:r>
            <a:r>
              <a:rPr lang="zh-CN" altLang="en-US" sz="6600" dirty="0">
                <a:latin typeface="Chalkboard" panose="03050602040202020205" pitchFamily="66" charset="77"/>
                <a:ea typeface="Libian TC" panose="02010600040101010101" pitchFamily="2" charset="-120"/>
              </a:rPr>
              <a:t> </a:t>
            </a:r>
            <a:r>
              <a:rPr lang="en-US" altLang="zh-CN" sz="6600" dirty="0">
                <a:latin typeface="Chalkboard" panose="03050602040202020205" pitchFamily="66" charset="77"/>
                <a:ea typeface="Libian TC" panose="02010600040101010101" pitchFamily="2" charset="-120"/>
              </a:rPr>
              <a:t>&amp;</a:t>
            </a:r>
            <a:r>
              <a:rPr lang="zh-CN" altLang="en-US" sz="6600" dirty="0">
                <a:latin typeface="Chalkboard" panose="03050602040202020205" pitchFamily="66" charset="77"/>
                <a:ea typeface="Libian TC" panose="02010600040101010101" pitchFamily="2" charset="-120"/>
              </a:rPr>
              <a:t> </a:t>
            </a:r>
            <a:r>
              <a:rPr lang="en-US" altLang="zh-CN" sz="6600" dirty="0">
                <a:latin typeface="Chalkboard" panose="03050602040202020205" pitchFamily="66" charset="77"/>
                <a:ea typeface="Libian TC" panose="02010600040101010101" pitchFamily="2" charset="-120"/>
              </a:rPr>
              <a:t>A</a:t>
            </a:r>
            <a:endParaRPr lang="en-US" sz="6600" dirty="0">
              <a:latin typeface="Chalkboard" panose="03050602040202020205" pitchFamily="66" charset="77"/>
              <a:ea typeface="Libian TC" panose="02010600040101010101" pitchFamily="2" charset="-120"/>
            </a:endParaRPr>
          </a:p>
        </p:txBody>
      </p:sp>
      <p:pic>
        <p:nvPicPr>
          <p:cNvPr id="4" name="Picture 3">
            <a:extLst>
              <a:ext uri="{FF2B5EF4-FFF2-40B4-BE49-F238E27FC236}">
                <a16:creationId xmlns:a16="http://schemas.microsoft.com/office/drawing/2014/main" id="{B112E683-D3C8-06A6-B143-8453298F70EE}"/>
              </a:ext>
            </a:extLst>
          </p:cNvPr>
          <p:cNvPicPr>
            <a:picLocks noChangeAspect="1"/>
          </p:cNvPicPr>
          <p:nvPr/>
        </p:nvPicPr>
        <p:blipFill>
          <a:blip r:embed="rId2"/>
          <a:stretch>
            <a:fillRect/>
          </a:stretch>
        </p:blipFill>
        <p:spPr>
          <a:xfrm>
            <a:off x="4260850" y="3422282"/>
            <a:ext cx="3670300" cy="3175000"/>
          </a:xfrm>
          <a:prstGeom prst="rect">
            <a:avLst/>
          </a:prstGeom>
        </p:spPr>
      </p:pic>
      <p:sp>
        <p:nvSpPr>
          <p:cNvPr id="5" name="TextBox 4">
            <a:extLst>
              <a:ext uri="{FF2B5EF4-FFF2-40B4-BE49-F238E27FC236}">
                <a16:creationId xmlns:a16="http://schemas.microsoft.com/office/drawing/2014/main" id="{59418D84-EE13-F54D-4124-CB62AC61C871}"/>
              </a:ext>
            </a:extLst>
          </p:cNvPr>
          <p:cNvSpPr txBox="1"/>
          <p:nvPr/>
        </p:nvSpPr>
        <p:spPr>
          <a:xfrm>
            <a:off x="286603" y="6135617"/>
            <a:ext cx="2071401" cy="369332"/>
          </a:xfrm>
          <a:prstGeom prst="rect">
            <a:avLst/>
          </a:prstGeom>
          <a:noFill/>
        </p:spPr>
        <p:txBody>
          <a:bodyPr wrap="none" rtlCol="0">
            <a:spAutoFit/>
          </a:bodyPr>
          <a:lstStyle/>
          <a:p>
            <a:r>
              <a:rPr lang="en-US" dirty="0"/>
              <a:t>WeChat</a:t>
            </a:r>
            <a:r>
              <a:rPr lang="zh-CN" altLang="en-US" dirty="0"/>
              <a:t>：</a:t>
            </a:r>
            <a:r>
              <a:rPr lang="en-US" altLang="zh-CN" dirty="0" err="1"/>
              <a:t>jessytu</a:t>
            </a:r>
            <a:endParaRPr lang="en-US" dirty="0"/>
          </a:p>
        </p:txBody>
      </p:sp>
      <p:sp>
        <p:nvSpPr>
          <p:cNvPr id="6" name="TextBox 5">
            <a:extLst>
              <a:ext uri="{FF2B5EF4-FFF2-40B4-BE49-F238E27FC236}">
                <a16:creationId xmlns:a16="http://schemas.microsoft.com/office/drawing/2014/main" id="{C1055879-7609-3E87-EFDF-A040BA58C91B}"/>
              </a:ext>
            </a:extLst>
          </p:cNvPr>
          <p:cNvSpPr txBox="1"/>
          <p:nvPr/>
        </p:nvSpPr>
        <p:spPr>
          <a:xfrm>
            <a:off x="163353" y="2468175"/>
            <a:ext cx="12381573" cy="954107"/>
          </a:xfrm>
          <a:prstGeom prst="rect">
            <a:avLst/>
          </a:prstGeom>
          <a:noFill/>
        </p:spPr>
        <p:txBody>
          <a:bodyPr wrap="square">
            <a:spAutoFit/>
          </a:bodyPr>
          <a:lstStyle/>
          <a:p>
            <a:pPr algn="ctr"/>
            <a:r>
              <a:rPr lang="en-US" altLang="zh-CN" sz="2800" b="0" i="0" dirty="0">
                <a:effectLst/>
                <a:latin typeface="system-ui"/>
              </a:rPr>
              <a:t>2023</a:t>
            </a:r>
            <a:r>
              <a:rPr lang="zh-CN" altLang="en-US" sz="2800" b="0" i="0" dirty="0">
                <a:effectLst/>
                <a:latin typeface="system-ui"/>
              </a:rPr>
              <a:t>年</a:t>
            </a:r>
            <a:r>
              <a:rPr lang="en-US" altLang="zh-CN" sz="2800" b="0" i="0" dirty="0">
                <a:effectLst/>
                <a:latin typeface="system-ui"/>
              </a:rPr>
              <a:t>5</a:t>
            </a:r>
            <a:r>
              <a:rPr lang="zh-CN" altLang="en-US" sz="2800" b="0" i="0" dirty="0">
                <a:effectLst/>
                <a:latin typeface="system-ui"/>
              </a:rPr>
              <a:t>月</a:t>
            </a:r>
            <a:r>
              <a:rPr lang="en-US" altLang="zh-CN" sz="2800" b="0" i="0" dirty="0">
                <a:effectLst/>
                <a:latin typeface="system-ui"/>
              </a:rPr>
              <a:t>13</a:t>
            </a:r>
            <a:r>
              <a:rPr lang="zh-CN" altLang="en-US" sz="2800" b="0" i="0" dirty="0">
                <a:effectLst/>
                <a:latin typeface="system-ui"/>
              </a:rPr>
              <a:t>日</a:t>
            </a:r>
            <a:r>
              <a:rPr lang="en-US" altLang="zh-CN" sz="2800" b="0" i="0" dirty="0">
                <a:effectLst/>
                <a:latin typeface="system-ui"/>
              </a:rPr>
              <a:t>16:00-18:00</a:t>
            </a:r>
            <a:r>
              <a:rPr lang="zh-CN" altLang="en-US" sz="2800" b="0" i="0" dirty="0">
                <a:effectLst/>
                <a:latin typeface="system-ui"/>
              </a:rPr>
              <a:t>。</a:t>
            </a:r>
            <a:endParaRPr lang="en-HK" altLang="zh-CN" sz="2800" b="0" i="0" dirty="0">
              <a:effectLst/>
              <a:latin typeface="system-ui"/>
            </a:endParaRPr>
          </a:p>
          <a:p>
            <a:pPr algn="ctr"/>
            <a:r>
              <a:rPr lang="zh-CN" altLang="en-US" sz="2800" b="0" i="0" dirty="0">
                <a:effectLst/>
                <a:latin typeface="system-ui"/>
              </a:rPr>
              <a:t>随问随答工作坊报名网址：</a:t>
            </a:r>
            <a:r>
              <a:rPr lang="en-HK" sz="2800" b="0" i="0" dirty="0">
                <a:solidFill>
                  <a:schemeClr val="accent1"/>
                </a:solidFill>
                <a:effectLst/>
                <a:latin typeface="system-ui"/>
                <a:hlinkClick r:id="rId3">
                  <a:extLst>
                    <a:ext uri="{A12FA001-AC4F-418D-AE19-62706E023703}">
                      <ahyp:hlinkClr xmlns:ahyp="http://schemas.microsoft.com/office/drawing/2018/hyperlinkcolor" val="tx"/>
                    </a:ext>
                  </a:extLst>
                </a:hlinkClick>
              </a:rPr>
              <a:t>https://</a:t>
            </a:r>
            <a:r>
              <a:rPr lang="en-HK" sz="2800" b="0" i="0" dirty="0" err="1">
                <a:solidFill>
                  <a:schemeClr val="accent1"/>
                </a:solidFill>
                <a:effectLst/>
                <a:latin typeface="system-ui"/>
                <a:hlinkClick r:id="rId3">
                  <a:extLst>
                    <a:ext uri="{A12FA001-AC4F-418D-AE19-62706E023703}">
                      <ahyp:hlinkClr xmlns:ahyp="http://schemas.microsoft.com/office/drawing/2018/hyperlinkcolor" val="tx"/>
                    </a:ext>
                  </a:extLst>
                </a:hlinkClick>
              </a:rPr>
              <a:t>forms.gle</a:t>
            </a:r>
            <a:r>
              <a:rPr lang="en-HK" sz="2800" b="0" i="0" dirty="0">
                <a:solidFill>
                  <a:schemeClr val="accent1"/>
                </a:solidFill>
                <a:effectLst/>
                <a:latin typeface="system-ui"/>
                <a:hlinkClick r:id="rId3">
                  <a:extLst>
                    <a:ext uri="{A12FA001-AC4F-418D-AE19-62706E023703}">
                      <ahyp:hlinkClr xmlns:ahyp="http://schemas.microsoft.com/office/drawing/2018/hyperlinkcolor" val="tx"/>
                    </a:ext>
                  </a:extLst>
                </a:hlinkClick>
              </a:rPr>
              <a:t>/HzEmSkhhgCuDW2TDA</a:t>
            </a:r>
            <a:endParaRPr lang="en-US" sz="2800" dirty="0">
              <a:solidFill>
                <a:schemeClr val="accent1"/>
              </a:solidFill>
            </a:endParaRPr>
          </a:p>
        </p:txBody>
      </p:sp>
    </p:spTree>
    <p:extLst>
      <p:ext uri="{BB962C8B-B14F-4D97-AF65-F5344CB8AC3E}">
        <p14:creationId xmlns:p14="http://schemas.microsoft.com/office/powerpoint/2010/main" val="387998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8FEA-72E5-A645-A728-604E942418DF}"/>
              </a:ext>
            </a:extLst>
          </p:cNvPr>
          <p:cNvSpPr>
            <a:spLocks noGrp="1"/>
          </p:cNvSpPr>
          <p:nvPr>
            <p:ph type="title" idx="4294967295"/>
          </p:nvPr>
        </p:nvSpPr>
        <p:spPr>
          <a:xfrm>
            <a:off x="838200" y="2766219"/>
            <a:ext cx="10515600" cy="1325562"/>
          </a:xfrm>
        </p:spPr>
        <p:txBody>
          <a:bodyPr>
            <a:normAutofit fontScale="90000"/>
          </a:bodyPr>
          <a:lstStyle/>
          <a:p>
            <a:r>
              <a:rPr lang="zh-CN" altLang="en-US" dirty="0">
                <a:solidFill>
                  <a:srgbClr val="002060"/>
                </a:solidFill>
                <a:latin typeface="Weibei SC" panose="03000800000000000000" pitchFamily="66" charset="-128"/>
                <a:ea typeface="Weibei SC" panose="03000800000000000000" pitchFamily="66" charset="-128"/>
              </a:rPr>
              <a:t>课堂管理计划的目的是要帮助老师在课堂和教学中提供一致性和结构。</a:t>
            </a:r>
            <a:br>
              <a:rPr lang="en-HK" altLang="zh-CN" dirty="0">
                <a:solidFill>
                  <a:srgbClr val="002060"/>
                </a:solidFill>
                <a:latin typeface="Weibei SC" panose="03000800000000000000" pitchFamily="66" charset="-128"/>
                <a:ea typeface="Weibei SC" panose="03000800000000000000" pitchFamily="66" charset="-128"/>
              </a:rPr>
            </a:br>
            <a:br>
              <a:rPr lang="en-HK" altLang="zh-CN" dirty="0">
                <a:solidFill>
                  <a:srgbClr val="002060"/>
                </a:solidFill>
                <a:latin typeface="Weibei SC" panose="03000800000000000000" pitchFamily="66" charset="-128"/>
                <a:ea typeface="Weibei SC" panose="03000800000000000000" pitchFamily="66" charset="-128"/>
              </a:rPr>
            </a:br>
            <a:r>
              <a:rPr lang="zh-CN" altLang="en-US" dirty="0">
                <a:solidFill>
                  <a:srgbClr val="002060"/>
                </a:solidFill>
                <a:latin typeface="Weibei SC" panose="03000800000000000000" pitchFamily="66" charset="-128"/>
                <a:ea typeface="Weibei SC" panose="03000800000000000000" pitchFamily="66" charset="-128"/>
              </a:rPr>
              <a:t>预防问题的发生，也教我们应对任何行为问题。以及学生偏差行为方面的所有可能性。</a:t>
            </a:r>
            <a:br>
              <a:rPr lang="en-HK" altLang="zh-CN" dirty="0">
                <a:solidFill>
                  <a:srgbClr val="002060"/>
                </a:solidFill>
                <a:latin typeface="Weibei SC" panose="03000800000000000000" pitchFamily="66" charset="-128"/>
                <a:ea typeface="Weibei SC" panose="03000800000000000000" pitchFamily="66" charset="-128"/>
              </a:rPr>
            </a:br>
            <a:br>
              <a:rPr lang="en-HK" altLang="zh-CN" dirty="0">
                <a:solidFill>
                  <a:srgbClr val="002060"/>
                </a:solidFill>
                <a:latin typeface="Weibei SC" panose="03000800000000000000" pitchFamily="66" charset="-128"/>
                <a:ea typeface="Weibei SC" panose="03000800000000000000" pitchFamily="66" charset="-128"/>
              </a:rPr>
            </a:br>
            <a:r>
              <a:rPr lang="zh-CN" altLang="en-US" dirty="0">
                <a:solidFill>
                  <a:srgbClr val="002060"/>
                </a:solidFill>
                <a:latin typeface="Weibei SC" panose="03000800000000000000" pitchFamily="66" charset="-128"/>
                <a:ea typeface="Weibei SC" panose="03000800000000000000" pitchFamily="66" charset="-128"/>
              </a:rPr>
              <a:t>其目的还在于将责任传递给学生，使他们能够对自己的学习和行为负责。</a:t>
            </a:r>
            <a:endParaRPr lang="en-US" dirty="0">
              <a:solidFill>
                <a:srgbClr val="002060"/>
              </a:solidFill>
              <a:latin typeface="Weibei SC" panose="03000800000000000000" pitchFamily="66" charset="-128"/>
              <a:ea typeface="Weibei SC" panose="03000800000000000000" pitchFamily="66" charset="-128"/>
            </a:endParaRPr>
          </a:p>
        </p:txBody>
      </p:sp>
      <p:pic>
        <p:nvPicPr>
          <p:cNvPr id="5" name="Picture 4" descr="A picture containing clipart&#10;&#10;Description automatically generated">
            <a:extLst>
              <a:ext uri="{FF2B5EF4-FFF2-40B4-BE49-F238E27FC236}">
                <a16:creationId xmlns:a16="http://schemas.microsoft.com/office/drawing/2014/main" id="{119A1428-0A4B-DB4D-9679-268BB6085C46}"/>
              </a:ext>
            </a:extLst>
          </p:cNvPr>
          <p:cNvPicPr>
            <a:picLocks noChangeAspect="1"/>
          </p:cNvPicPr>
          <p:nvPr/>
        </p:nvPicPr>
        <p:blipFill>
          <a:blip r:embed="rId3"/>
          <a:stretch>
            <a:fillRect/>
          </a:stretch>
        </p:blipFill>
        <p:spPr>
          <a:xfrm>
            <a:off x="10295083" y="5374409"/>
            <a:ext cx="1397000" cy="1346200"/>
          </a:xfrm>
          <a:prstGeom prst="rect">
            <a:avLst/>
          </a:prstGeom>
        </p:spPr>
      </p:pic>
    </p:spTree>
    <p:extLst>
      <p:ext uri="{BB962C8B-B14F-4D97-AF65-F5344CB8AC3E}">
        <p14:creationId xmlns:p14="http://schemas.microsoft.com/office/powerpoint/2010/main" val="3287945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394" l="484" r="51613">
                        <a14:foregroundMark x1="15484" y1="909" x2="28065" y2="81515"/>
                        <a14:foregroundMark x1="28065" y1="81515" x2="27581" y2="82424"/>
                        <a14:foregroundMark x1="13226" y1="49697" x2="7258" y2="69091"/>
                        <a14:foregroundMark x1="7258" y1="69091" x2="6935" y2="99091"/>
                        <a14:foregroundMark x1="42742" y1="46061" x2="49355" y2="70303"/>
                        <a14:foregroundMark x1="49355" y1="70303" x2="47581" y2="81515"/>
                        <a14:foregroundMark x1="47903" y1="77879" x2="51290" y2="84545"/>
                        <a14:foregroundMark x1="35968" y1="7273" x2="50645" y2="63333"/>
                        <a14:foregroundMark x1="46129" y1="51818" x2="50484" y2="59091"/>
                        <a14:foregroundMark x1="45323" y1="41818" x2="51774" y2="64545"/>
                        <a14:foregroundMark x1="51774" y1="64545" x2="49355" y2="83030"/>
                        <a14:foregroundMark x1="51613" y1="73030" x2="50806" y2="95152"/>
                        <a14:foregroundMark x1="50806" y1="95152" x2="49839" y2="99394"/>
                        <a14:foregroundMark x1="10000" y1="50606" x2="3065" y2="99091"/>
                        <a14:foregroundMark x1="3065" y1="99091" x2="3065" y2="99091"/>
                        <a14:foregroundMark x1="3548" y1="73939" x2="484" y2="95152"/>
                        <a14:foregroundMark x1="484" y1="95152" x2="484" y2="99091"/>
                        <a14:foregroundMark x1="12903" y1="3030" x2="10000" y2="26061"/>
                        <a14:foregroundMark x1="10000" y1="26061" x2="10323" y2="32121"/>
                      </a14:backgroundRemoval>
                    </a14:imgEffect>
                  </a14:imgLayer>
                </a14:imgProps>
              </a:ext>
            </a:extLst>
          </a:blip>
          <a:srcRect l="3009" r="51491"/>
          <a:stretch/>
        </p:blipFill>
        <p:spPr>
          <a:xfrm>
            <a:off x="1091007" y="264094"/>
            <a:ext cx="1865806" cy="2182584"/>
          </a:xfrm>
          <a:prstGeom prst="rect">
            <a:avLst/>
          </a:prstGeom>
        </p:spPr>
      </p:pic>
      <p:pic>
        <p:nvPicPr>
          <p:cNvPr id="9" name="Picture 8"/>
          <p:cNvPicPr>
            <a:picLocks noChangeAspect="1"/>
          </p:cNvPicPr>
          <p:nvPr/>
        </p:nvPicPr>
        <p:blipFill rotWithShape="1">
          <a:blip r:embed="rId5"/>
          <a:srcRect l="23082" r="19656"/>
          <a:stretch/>
        </p:blipFill>
        <p:spPr>
          <a:xfrm>
            <a:off x="4062758" y="4469084"/>
            <a:ext cx="1804449" cy="1718841"/>
          </a:xfrm>
          <a:prstGeom prst="rect">
            <a:avLst/>
          </a:prstGeom>
        </p:spPr>
      </p:pic>
      <p:sp>
        <p:nvSpPr>
          <p:cNvPr id="2" name="Title 1"/>
          <p:cNvSpPr>
            <a:spLocks noGrp="1"/>
          </p:cNvSpPr>
          <p:nvPr>
            <p:ph type="ctrTitle" idx="4294967295"/>
          </p:nvPr>
        </p:nvSpPr>
        <p:spPr>
          <a:xfrm>
            <a:off x="4419600" y="-304800"/>
            <a:ext cx="7772400" cy="1470025"/>
          </a:xfrm>
        </p:spPr>
        <p:txBody>
          <a:bodyPr>
            <a:normAutofit/>
          </a:bodyPr>
          <a:lstStyle/>
          <a:p>
            <a:r>
              <a:rPr kumimoji="1" lang="zh-CN" altLang="en-HK" dirty="0">
                <a:solidFill>
                  <a:schemeClr val="accent1">
                    <a:lumMod val="50000"/>
                  </a:schemeClr>
                </a:solidFill>
                <a:latin typeface="Weibei SC" panose="03000800000000000000" pitchFamily="66" charset="-128"/>
                <a:ea typeface="Weibei SC" panose="03000800000000000000" pitchFamily="66" charset="-128"/>
              </a:rPr>
              <a:t>处理</a:t>
            </a:r>
            <a:r>
              <a:rPr kumimoji="1" lang="zh-CN" altLang="en-US" dirty="0">
                <a:solidFill>
                  <a:schemeClr val="accent1">
                    <a:lumMod val="50000"/>
                  </a:schemeClr>
                </a:solidFill>
                <a:latin typeface="Weibei SC" panose="03000800000000000000" pitchFamily="66" charset="-128"/>
                <a:ea typeface="Weibei SC" panose="03000800000000000000" pitchFamily="66" charset="-128"/>
              </a:rPr>
              <a:t>问题学生</a:t>
            </a:r>
          </a:p>
        </p:txBody>
      </p:sp>
      <p:pic>
        <p:nvPicPr>
          <p:cNvPr id="14" name="Picture 13"/>
          <p:cNvPicPr>
            <a:picLocks noChangeAspect="1"/>
          </p:cNvPicPr>
          <p:nvPr/>
        </p:nvPicPr>
        <p:blipFill>
          <a:blip r:embed="rId6"/>
          <a:stretch>
            <a:fillRect/>
          </a:stretch>
        </p:blipFill>
        <p:spPr>
          <a:xfrm>
            <a:off x="749432" y="4029719"/>
            <a:ext cx="2312049" cy="2127577"/>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4218" b="98067" l="2291" r="99602">
                        <a14:foregroundMark x1="2490" y1="45167" x2="2490" y2="45167"/>
                        <a14:foregroundMark x1="11653" y1="44112" x2="11653" y2="44112"/>
                        <a14:foregroundMark x1="19622" y1="44112" x2="19622" y2="44112"/>
                        <a14:foregroundMark x1="37948" y1="41125" x2="37948" y2="41125"/>
                        <a14:foregroundMark x1="62550" y1="4218" x2="62550" y2="4218"/>
                        <a14:foregroundMark x1="99701" y1="61863" x2="99701" y2="61863"/>
                        <a14:foregroundMark x1="81076" y1="98594" x2="79980" y2="69420"/>
                        <a14:foregroundMark x1="79980" y1="69420" x2="75996" y2="93146"/>
                        <a14:foregroundMark x1="51693" y1="68366" x2="61952" y2="98067"/>
                        <a14:foregroundMark x1="53386" y1="80492" x2="51096" y2="96661"/>
                        <a14:foregroundMark x1="50797" y1="71880" x2="49104" y2="98067"/>
                      </a14:backgroundRemoval>
                    </a14:imgEffect>
                  </a14:imgLayer>
                </a14:imgProps>
              </a:ext>
            </a:extLst>
          </a:blip>
          <a:stretch>
            <a:fillRect/>
          </a:stretch>
        </p:blipFill>
        <p:spPr>
          <a:xfrm>
            <a:off x="1377519" y="1962908"/>
            <a:ext cx="4046960" cy="2293546"/>
          </a:xfrm>
          <a:prstGeom prst="rect">
            <a:avLst/>
          </a:prstGeom>
        </p:spPr>
      </p:pic>
      <p:pic>
        <p:nvPicPr>
          <p:cNvPr id="16" name="Picture 15"/>
          <p:cNvPicPr>
            <a:picLocks noChangeAspect="1"/>
          </p:cNvPicPr>
          <p:nvPr/>
        </p:nvPicPr>
        <p:blipFill>
          <a:blip r:embed="rId9"/>
          <a:stretch>
            <a:fillRect/>
          </a:stretch>
        </p:blipFill>
        <p:spPr>
          <a:xfrm>
            <a:off x="8488859" y="4147299"/>
            <a:ext cx="3301663" cy="2403611"/>
          </a:xfrm>
          <a:prstGeom prst="rect">
            <a:avLst/>
          </a:prstGeom>
        </p:spPr>
      </p:pic>
      <p:pic>
        <p:nvPicPr>
          <p:cNvPr id="3" name="Picture 2"/>
          <p:cNvPicPr>
            <a:picLocks noChangeAspect="1"/>
          </p:cNvPicPr>
          <p:nvPr/>
        </p:nvPicPr>
        <p:blipFill rotWithShape="1">
          <a:blip r:embed="rId10"/>
          <a:srcRect t="9481" b="10488"/>
          <a:stretch/>
        </p:blipFill>
        <p:spPr>
          <a:xfrm>
            <a:off x="5319811" y="917938"/>
            <a:ext cx="3314758" cy="2021669"/>
          </a:xfrm>
          <a:prstGeom prst="rect">
            <a:avLst/>
          </a:prstGeom>
        </p:spPr>
      </p:pic>
      <p:pic>
        <p:nvPicPr>
          <p:cNvPr id="7" name="Picture 6"/>
          <p:cNvPicPr>
            <a:picLocks noChangeAspect="1"/>
          </p:cNvPicPr>
          <p:nvPr/>
        </p:nvPicPr>
        <p:blipFill rotWithShape="1">
          <a:blip r:embed="rId11"/>
          <a:srcRect l="25903" r="7591"/>
          <a:stretch/>
        </p:blipFill>
        <p:spPr>
          <a:xfrm>
            <a:off x="6541493" y="2814990"/>
            <a:ext cx="2561749" cy="2534114"/>
          </a:xfrm>
          <a:prstGeom prst="rect">
            <a:avLst/>
          </a:prstGeom>
        </p:spPr>
      </p:pic>
      <p:pic>
        <p:nvPicPr>
          <p:cNvPr id="17" name="Picture 16"/>
          <p:cNvPicPr>
            <a:picLocks noChangeAspect="1"/>
          </p:cNvPicPr>
          <p:nvPr/>
        </p:nvPicPr>
        <p:blipFill rotWithShape="1">
          <a:blip r:embed="rId12"/>
          <a:srcRect r="11611"/>
          <a:stretch/>
        </p:blipFill>
        <p:spPr>
          <a:xfrm>
            <a:off x="8555846" y="119699"/>
            <a:ext cx="2762045" cy="3124884"/>
          </a:xfrm>
          <a:prstGeom prst="rect">
            <a:avLst/>
          </a:prstGeom>
        </p:spPr>
      </p:pic>
    </p:spTree>
    <p:extLst>
      <p:ext uri="{BB962C8B-B14F-4D97-AF65-F5344CB8AC3E}">
        <p14:creationId xmlns:p14="http://schemas.microsoft.com/office/powerpoint/2010/main" val="2483210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62400" y="1393825"/>
            <a:ext cx="8229600" cy="1143000"/>
          </a:xfrm>
        </p:spPr>
        <p:txBody>
          <a:bodyPr/>
          <a:lstStyle/>
          <a:p>
            <a:r>
              <a:rPr kumimoji="1" lang="zh-CN" altLang="en-US" sz="4400" dirty="0">
                <a:solidFill>
                  <a:srgbClr val="7030A0"/>
                </a:solidFill>
                <a:latin typeface="华文楷体"/>
                <a:ea typeface="华文楷体"/>
                <a:cs typeface="华文楷体"/>
              </a:rPr>
              <a:t>我们把老师弄哭了！</a:t>
            </a:r>
          </a:p>
        </p:txBody>
      </p:sp>
      <p:pic>
        <p:nvPicPr>
          <p:cNvPr id="4" name="Picture 3"/>
          <p:cNvPicPr>
            <a:picLocks noChangeAspect="1"/>
          </p:cNvPicPr>
          <p:nvPr/>
        </p:nvPicPr>
        <p:blipFill>
          <a:blip r:embed="rId2"/>
          <a:stretch>
            <a:fillRect/>
          </a:stretch>
        </p:blipFill>
        <p:spPr>
          <a:xfrm>
            <a:off x="6114733" y="2857500"/>
            <a:ext cx="4318000" cy="4000500"/>
          </a:xfrm>
          <a:prstGeom prst="rect">
            <a:avLst/>
          </a:prstGeom>
        </p:spPr>
      </p:pic>
      <p:pic>
        <p:nvPicPr>
          <p:cNvPr id="5" name="Picture 4"/>
          <p:cNvPicPr>
            <a:picLocks noChangeAspect="1"/>
          </p:cNvPicPr>
          <p:nvPr/>
        </p:nvPicPr>
        <p:blipFill>
          <a:blip r:embed="rId3"/>
          <a:stretch>
            <a:fillRect/>
          </a:stretch>
        </p:blipFill>
        <p:spPr>
          <a:xfrm>
            <a:off x="1524001" y="2798216"/>
            <a:ext cx="3379947" cy="4059784"/>
          </a:xfrm>
          <a:prstGeom prst="rect">
            <a:avLst/>
          </a:prstGeom>
        </p:spPr>
      </p:pic>
      <p:pic>
        <p:nvPicPr>
          <p:cNvPr id="8" name="Picture 7"/>
          <p:cNvPicPr>
            <a:picLocks noChangeAspect="1"/>
          </p:cNvPicPr>
          <p:nvPr/>
        </p:nvPicPr>
        <p:blipFill>
          <a:blip r:embed="rId4"/>
          <a:stretch>
            <a:fillRect/>
          </a:stretch>
        </p:blipFill>
        <p:spPr>
          <a:xfrm>
            <a:off x="9897098" y="1765924"/>
            <a:ext cx="1541801" cy="1541801"/>
          </a:xfrm>
          <a:prstGeom prst="rect">
            <a:avLst/>
          </a:prstGeom>
        </p:spPr>
      </p:pic>
      <p:pic>
        <p:nvPicPr>
          <p:cNvPr id="9" name="Picture 8"/>
          <p:cNvPicPr>
            <a:picLocks noChangeAspect="1"/>
          </p:cNvPicPr>
          <p:nvPr/>
        </p:nvPicPr>
        <p:blipFill>
          <a:blip r:embed="rId5"/>
          <a:stretch>
            <a:fillRect/>
          </a:stretch>
        </p:blipFill>
        <p:spPr>
          <a:xfrm>
            <a:off x="343592" y="424068"/>
            <a:ext cx="1647398" cy="1777710"/>
          </a:xfrm>
          <a:prstGeom prst="rect">
            <a:avLst/>
          </a:prstGeom>
        </p:spPr>
      </p:pic>
    </p:spTree>
    <p:extLst>
      <p:ext uri="{BB962C8B-B14F-4D97-AF65-F5344CB8AC3E}">
        <p14:creationId xmlns:p14="http://schemas.microsoft.com/office/powerpoint/2010/main" val="901157618"/>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BD78-DE46-406D-8A0A-0BCAAB7E3ED5}"/>
              </a:ext>
            </a:extLst>
          </p:cNvPr>
          <p:cNvSpPr>
            <a:spLocks noGrp="1"/>
          </p:cNvSpPr>
          <p:nvPr>
            <p:ph type="title"/>
          </p:nvPr>
        </p:nvSpPr>
        <p:spPr>
          <a:xfrm>
            <a:off x="6416020" y="614508"/>
            <a:ext cx="10515600" cy="1325563"/>
          </a:xfrm>
        </p:spPr>
        <p:txBody>
          <a:bodyPr/>
          <a:lstStyle/>
          <a:p>
            <a:r>
              <a:rPr lang="en-US" dirty="0" err="1">
                <a:latin typeface="Libian TC" panose="02010600040101010101" pitchFamily="2" charset="-120"/>
                <a:ea typeface="Libian TC" panose="02010600040101010101" pitchFamily="2" charset="-120"/>
              </a:rPr>
              <a:t>认识学生</a:t>
            </a:r>
            <a:r>
              <a:rPr lang="en-US" altLang="zh-CN" dirty="0">
                <a:latin typeface="Libian TC" panose="02010600040101010101" pitchFamily="2" charset="-120"/>
                <a:ea typeface="Libian TC" panose="02010600040101010101" pitchFamily="2" charset="-120"/>
              </a:rPr>
              <a:t>&amp;</a:t>
            </a:r>
            <a:r>
              <a:rPr lang="zh-CN" altLang="en-US" dirty="0">
                <a:latin typeface="Libian TC" panose="02010600040101010101" pitchFamily="2" charset="-120"/>
                <a:ea typeface="Libian TC" panose="02010600040101010101" pitchFamily="2" charset="-120"/>
              </a:rPr>
              <a:t>分组建议</a:t>
            </a:r>
            <a:endParaRPr lang="en-US" dirty="0">
              <a:latin typeface="Libian TC" panose="02010600040101010101" pitchFamily="2" charset="-120"/>
              <a:ea typeface="Libian TC" panose="02010600040101010101" pitchFamily="2" charset="-120"/>
            </a:endParaRPr>
          </a:p>
        </p:txBody>
      </p:sp>
      <p:pic>
        <p:nvPicPr>
          <p:cNvPr id="3" name="Picture 2" descr="Diagram&#10;&#10;Description automatically generated">
            <a:extLst>
              <a:ext uri="{FF2B5EF4-FFF2-40B4-BE49-F238E27FC236}">
                <a16:creationId xmlns:a16="http://schemas.microsoft.com/office/drawing/2014/main" id="{D5C91213-816C-ABDC-E2AC-5F5E9CFE3622}"/>
              </a:ext>
            </a:extLst>
          </p:cNvPr>
          <p:cNvPicPr/>
          <p:nvPr/>
        </p:nvPicPr>
        <p:blipFill rotWithShape="1">
          <a:blip r:embed="rId3">
            <a:extLst>
              <a:ext uri="{28A0092B-C50C-407E-A947-70E740481C1C}">
                <a14:useLocalDpi xmlns:a14="http://schemas.microsoft.com/office/drawing/2010/main" val="0"/>
              </a:ext>
            </a:extLst>
          </a:blip>
          <a:srcRect l="4018" t="8378" r="3572"/>
          <a:stretch/>
        </p:blipFill>
        <p:spPr>
          <a:xfrm>
            <a:off x="399429" y="365125"/>
            <a:ext cx="5257800" cy="6492875"/>
          </a:xfrm>
          <a:prstGeom prst="rect">
            <a:avLst/>
          </a:prstGeom>
          <a:ln>
            <a:solidFill>
              <a:schemeClr val="accent1"/>
            </a:solidFill>
          </a:ln>
        </p:spPr>
      </p:pic>
      <p:sp>
        <p:nvSpPr>
          <p:cNvPr id="4" name="TextBox 3">
            <a:extLst>
              <a:ext uri="{FF2B5EF4-FFF2-40B4-BE49-F238E27FC236}">
                <a16:creationId xmlns:a16="http://schemas.microsoft.com/office/drawing/2014/main" id="{F8E9BA1C-DF5D-AC8E-CBB2-DDA3077F62FF}"/>
              </a:ext>
            </a:extLst>
          </p:cNvPr>
          <p:cNvSpPr txBox="1"/>
          <p:nvPr/>
        </p:nvSpPr>
        <p:spPr>
          <a:xfrm>
            <a:off x="7445828" y="3136612"/>
            <a:ext cx="3057247" cy="584775"/>
          </a:xfrm>
          <a:prstGeom prst="rect">
            <a:avLst/>
          </a:prstGeom>
          <a:noFill/>
        </p:spPr>
        <p:txBody>
          <a:bodyPr wrap="none" rtlCol="0">
            <a:spAutoFit/>
          </a:bodyPr>
          <a:lstStyle/>
          <a:p>
            <a:r>
              <a:rPr lang="en-US" sz="3200" dirty="0" err="1">
                <a:latin typeface="Libian TC" panose="02010600040101010101" pitchFamily="2" charset="-120"/>
                <a:ea typeface="Libian TC" panose="02010600040101010101" pitchFamily="2" charset="-120"/>
              </a:rPr>
              <a:t>学生要够忙啊</a:t>
            </a:r>
            <a:r>
              <a:rPr lang="zh-CN" altLang="en-US" sz="3200" dirty="0">
                <a:latin typeface="Libian TC" panose="02010600040101010101" pitchFamily="2" charset="-120"/>
                <a:ea typeface="Libian TC" panose="02010600040101010101" pitchFamily="2" charset="-120"/>
              </a:rPr>
              <a:t>！</a:t>
            </a:r>
            <a:endParaRPr lang="en-US" sz="3200" dirty="0">
              <a:latin typeface="Libian TC" panose="02010600040101010101" pitchFamily="2" charset="-120"/>
              <a:ea typeface="Libian TC" panose="02010600040101010101" pitchFamily="2" charset="-120"/>
            </a:endParaRPr>
          </a:p>
        </p:txBody>
      </p:sp>
      <p:sp>
        <p:nvSpPr>
          <p:cNvPr id="6" name="TextBox 5">
            <a:extLst>
              <a:ext uri="{FF2B5EF4-FFF2-40B4-BE49-F238E27FC236}">
                <a16:creationId xmlns:a16="http://schemas.microsoft.com/office/drawing/2014/main" id="{5CD87907-2C0F-67FE-DED9-E3CB5E868971}"/>
              </a:ext>
            </a:extLst>
          </p:cNvPr>
          <p:cNvSpPr txBox="1"/>
          <p:nvPr/>
        </p:nvSpPr>
        <p:spPr>
          <a:xfrm>
            <a:off x="6929626" y="4197328"/>
            <a:ext cx="8467106" cy="523220"/>
          </a:xfrm>
          <a:prstGeom prst="rect">
            <a:avLst/>
          </a:prstGeom>
          <a:noFill/>
        </p:spPr>
        <p:txBody>
          <a:bodyPr wrap="square">
            <a:spAutoFit/>
          </a:bodyPr>
          <a:lstStyle/>
          <a:p>
            <a:r>
              <a:rPr lang="en-US" sz="2800" dirty="0" err="1">
                <a:latin typeface="Libian TC" panose="02010600040101010101" pitchFamily="2" charset="-120"/>
                <a:ea typeface="Libian TC" panose="02010600040101010101" pitchFamily="2" charset="-120"/>
              </a:rPr>
              <a:t>你不玩学生</a:t>
            </a:r>
            <a:r>
              <a:rPr lang="zh-CN" altLang="en-US" sz="2800" dirty="0">
                <a:latin typeface="Libian TC" panose="02010600040101010101" pitchFamily="2" charset="-120"/>
                <a:ea typeface="Libian TC" panose="02010600040101010101" pitchFamily="2" charset="-120"/>
              </a:rPr>
              <a:t>，换学生玩你了！</a:t>
            </a:r>
            <a:endParaRPr lang="en-US" sz="2800" dirty="0">
              <a:latin typeface="Libian TC" panose="02010600040101010101" pitchFamily="2" charset="-120"/>
              <a:ea typeface="Libian TC" panose="02010600040101010101" pitchFamily="2" charset="-120"/>
            </a:endParaRPr>
          </a:p>
        </p:txBody>
      </p:sp>
    </p:spTree>
    <p:extLst>
      <p:ext uri="{BB962C8B-B14F-4D97-AF65-F5344CB8AC3E}">
        <p14:creationId xmlns:p14="http://schemas.microsoft.com/office/powerpoint/2010/main" val="38087216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nector 13"/>
          <p:cNvSpPr/>
          <p:nvPr/>
        </p:nvSpPr>
        <p:spPr>
          <a:xfrm>
            <a:off x="3426208" y="1669716"/>
            <a:ext cx="6394686" cy="5301100"/>
          </a:xfrm>
          <a:prstGeom prst="flowChartConnector">
            <a:avLst/>
          </a:prstGeom>
          <a:solidFill>
            <a:srgbClr val="FF0208">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 name="Title 1"/>
          <p:cNvSpPr>
            <a:spLocks noGrp="1"/>
          </p:cNvSpPr>
          <p:nvPr>
            <p:ph type="title" idx="4294967295"/>
          </p:nvPr>
        </p:nvSpPr>
        <p:spPr>
          <a:xfrm>
            <a:off x="6053251" y="5292786"/>
            <a:ext cx="5476875" cy="1535112"/>
          </a:xfrm>
        </p:spPr>
        <p:txBody>
          <a:bodyPr/>
          <a:lstStyle/>
          <a:p>
            <a:r>
              <a:rPr kumimoji="1" lang="zh-CN" altLang="en-US" dirty="0">
                <a:solidFill>
                  <a:schemeClr val="bg1"/>
                </a:solidFill>
                <a:latin typeface="华文楷体"/>
                <a:ea typeface="华文楷体"/>
                <a:cs typeface="华文楷体"/>
              </a:rPr>
              <a:t>学生背景</a:t>
            </a:r>
          </a:p>
        </p:txBody>
      </p:sp>
      <p:pic>
        <p:nvPicPr>
          <p:cNvPr id="6" name="Picture 5"/>
          <p:cNvPicPr>
            <a:picLocks noChangeAspect="1"/>
          </p:cNvPicPr>
          <p:nvPr/>
        </p:nvPicPr>
        <p:blipFill>
          <a:blip r:embed="rId3"/>
          <a:stretch>
            <a:fillRect/>
          </a:stretch>
        </p:blipFill>
        <p:spPr>
          <a:xfrm>
            <a:off x="4568425" y="1727308"/>
            <a:ext cx="3767798" cy="3964721"/>
          </a:xfrm>
          <a:prstGeom prst="rect">
            <a:avLst/>
          </a:prstGeom>
        </p:spPr>
      </p:pic>
      <p:sp>
        <p:nvSpPr>
          <p:cNvPr id="4" name="Cloud 3"/>
          <p:cNvSpPr/>
          <p:nvPr/>
        </p:nvSpPr>
        <p:spPr>
          <a:xfrm>
            <a:off x="7232094" y="342369"/>
            <a:ext cx="3119190" cy="1269756"/>
          </a:xfrm>
          <a:prstGeom prst="cloud">
            <a:avLst/>
          </a:prstGeom>
          <a:solidFill>
            <a:srgbClr val="00B0F0"/>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3600" dirty="0">
                <a:solidFill>
                  <a:srgbClr val="800000"/>
                </a:solidFill>
                <a:latin typeface="华文楷体"/>
                <a:ea typeface="华文楷体"/>
                <a:cs typeface="华文楷体"/>
              </a:rPr>
              <a:t>既有知识</a:t>
            </a:r>
            <a:endParaRPr kumimoji="1" lang="en-AU" altLang="zh-CN" sz="3600" dirty="0">
              <a:solidFill>
                <a:srgbClr val="800000"/>
              </a:solidFill>
              <a:latin typeface="华文楷体"/>
              <a:ea typeface="华文楷体"/>
              <a:cs typeface="华文楷体"/>
            </a:endParaRPr>
          </a:p>
          <a:p>
            <a:pPr algn="ctr"/>
            <a:r>
              <a:rPr kumimoji="1" lang="zh-CN" altLang="en-US" sz="1200" dirty="0">
                <a:solidFill>
                  <a:srgbClr val="800000"/>
                </a:solidFill>
                <a:latin typeface="+mj-lt"/>
                <a:ea typeface="华文楷体"/>
                <a:cs typeface="华文楷体"/>
              </a:rPr>
              <a:t> </a:t>
            </a:r>
            <a:r>
              <a:rPr kumimoji="1" lang="en-US" altLang="zh-CN" sz="1200" dirty="0">
                <a:solidFill>
                  <a:srgbClr val="800000"/>
                </a:solidFill>
                <a:latin typeface="+mj-lt"/>
                <a:ea typeface="华文楷体"/>
                <a:cs typeface="华文楷体"/>
              </a:rPr>
              <a:t>Prior</a:t>
            </a:r>
            <a:r>
              <a:rPr kumimoji="1" lang="zh-CN" altLang="en-US" sz="1200" dirty="0">
                <a:solidFill>
                  <a:srgbClr val="800000"/>
                </a:solidFill>
                <a:latin typeface="+mj-lt"/>
                <a:ea typeface="华文楷体"/>
                <a:cs typeface="华文楷体"/>
              </a:rPr>
              <a:t> </a:t>
            </a:r>
            <a:r>
              <a:rPr kumimoji="1" lang="en-US" altLang="zh-CN" sz="1200" dirty="0">
                <a:solidFill>
                  <a:srgbClr val="800000"/>
                </a:solidFill>
                <a:latin typeface="+mj-lt"/>
                <a:ea typeface="华文楷体"/>
                <a:cs typeface="华文楷体"/>
              </a:rPr>
              <a:t>Knowledge</a:t>
            </a:r>
            <a:r>
              <a:rPr kumimoji="1" lang="zh-CN" altLang="en-US" sz="1200" dirty="0">
                <a:solidFill>
                  <a:srgbClr val="800000"/>
                </a:solidFill>
                <a:latin typeface="+mj-lt"/>
                <a:ea typeface="华文楷体"/>
                <a:cs typeface="华文楷体"/>
              </a:rPr>
              <a:t> </a:t>
            </a:r>
          </a:p>
        </p:txBody>
      </p:sp>
      <p:sp>
        <p:nvSpPr>
          <p:cNvPr id="8" name="Cloud 7"/>
          <p:cNvSpPr/>
          <p:nvPr/>
        </p:nvSpPr>
        <p:spPr>
          <a:xfrm rot="237739">
            <a:off x="9713451" y="2671204"/>
            <a:ext cx="2202414" cy="1269756"/>
          </a:xfrm>
          <a:prstGeom prst="cloud">
            <a:avLst/>
          </a:prstGeom>
          <a:solidFill>
            <a:srgbClr val="A5FF6A"/>
          </a:solidFill>
          <a:ln w="190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3600" dirty="0">
                <a:ln>
                  <a:solidFill>
                    <a:sysClr val="windowText" lastClr="000000"/>
                  </a:solidFill>
                </a:ln>
                <a:solidFill>
                  <a:schemeClr val="tx1"/>
                </a:solidFill>
                <a:latin typeface="华文楷体"/>
                <a:ea typeface="华文楷体"/>
                <a:cs typeface="华文楷体"/>
              </a:rPr>
              <a:t>需求</a:t>
            </a:r>
            <a:endParaRPr kumimoji="1" lang="en-AU" altLang="zh-CN" sz="3600" dirty="0">
              <a:ln>
                <a:solidFill>
                  <a:sysClr val="windowText" lastClr="000000"/>
                </a:solidFill>
              </a:ln>
              <a:solidFill>
                <a:schemeClr val="tx1"/>
              </a:solidFill>
              <a:latin typeface="华文楷体"/>
              <a:ea typeface="华文楷体"/>
              <a:cs typeface="华文楷体"/>
            </a:endParaRPr>
          </a:p>
          <a:p>
            <a:pPr algn="ctr"/>
            <a:r>
              <a:rPr kumimoji="1" lang="zh-CN" altLang="zh-CN" sz="1200" dirty="0">
                <a:ln>
                  <a:solidFill>
                    <a:sysClr val="windowText" lastClr="000000"/>
                  </a:solidFill>
                </a:ln>
                <a:solidFill>
                  <a:schemeClr val="tx1"/>
                </a:solidFill>
                <a:latin typeface="华文楷体"/>
                <a:ea typeface="华文楷体"/>
                <a:cs typeface="华文楷体"/>
              </a:rPr>
              <a:t>N</a:t>
            </a:r>
            <a:r>
              <a:rPr kumimoji="1" lang="en-US" altLang="zh-CN" sz="1200" dirty="0" err="1">
                <a:ln>
                  <a:solidFill>
                    <a:sysClr val="windowText" lastClr="000000"/>
                  </a:solidFill>
                </a:ln>
                <a:solidFill>
                  <a:schemeClr val="tx1"/>
                </a:solidFill>
                <a:latin typeface="华文楷体"/>
                <a:ea typeface="华文楷体"/>
                <a:cs typeface="华文楷体"/>
              </a:rPr>
              <a:t>eeds</a:t>
            </a:r>
            <a:endParaRPr kumimoji="1" lang="zh-CN" altLang="en-US" sz="1200" dirty="0">
              <a:ln>
                <a:solidFill>
                  <a:sysClr val="windowText" lastClr="000000"/>
                </a:solidFill>
              </a:ln>
              <a:solidFill>
                <a:schemeClr val="tx1"/>
              </a:solidFill>
              <a:latin typeface="华文楷体"/>
              <a:ea typeface="华文楷体"/>
              <a:cs typeface="华文楷体"/>
            </a:endParaRPr>
          </a:p>
        </p:txBody>
      </p:sp>
      <p:sp>
        <p:nvSpPr>
          <p:cNvPr id="9" name="Cloud 8"/>
          <p:cNvSpPr/>
          <p:nvPr/>
        </p:nvSpPr>
        <p:spPr>
          <a:xfrm>
            <a:off x="3185806" y="447744"/>
            <a:ext cx="3092904" cy="1106789"/>
          </a:xfrm>
          <a:prstGeom prst="cloud">
            <a:avLst/>
          </a:prstGeom>
          <a:solidFill>
            <a:srgbClr val="9548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3600" dirty="0">
                <a:latin typeface="华文楷体"/>
                <a:ea typeface="华文楷体"/>
                <a:cs typeface="华文楷体"/>
              </a:rPr>
              <a:t>学习方式</a:t>
            </a:r>
            <a:endParaRPr kumimoji="1" lang="en-AU" altLang="zh-CN" sz="3600" dirty="0">
              <a:latin typeface="华文楷体"/>
              <a:ea typeface="华文楷体"/>
              <a:cs typeface="华文楷体"/>
            </a:endParaRPr>
          </a:p>
          <a:p>
            <a:pPr algn="ctr"/>
            <a:r>
              <a:rPr kumimoji="1" lang="en-AU" altLang="zh-CN" sz="1200" dirty="0">
                <a:latin typeface="华文楷体"/>
                <a:ea typeface="华文楷体"/>
                <a:cs typeface="华文楷体"/>
              </a:rPr>
              <a:t>L</a:t>
            </a:r>
            <a:r>
              <a:rPr kumimoji="1" lang="en-US" altLang="zh-CN" sz="1200" dirty="0">
                <a:latin typeface="华文楷体"/>
                <a:ea typeface="华文楷体"/>
                <a:cs typeface="华文楷体"/>
              </a:rPr>
              <a:t>earning</a:t>
            </a:r>
            <a:r>
              <a:rPr kumimoji="1" lang="zh-CN" altLang="en-US" sz="1200" dirty="0">
                <a:latin typeface="华文楷体"/>
                <a:ea typeface="华文楷体"/>
                <a:cs typeface="华文楷体"/>
              </a:rPr>
              <a:t> </a:t>
            </a:r>
            <a:r>
              <a:rPr kumimoji="1" lang="en-US" altLang="zh-CN" sz="1200" dirty="0">
                <a:latin typeface="华文楷体"/>
                <a:ea typeface="华文楷体"/>
                <a:cs typeface="华文楷体"/>
              </a:rPr>
              <a:t>style</a:t>
            </a:r>
            <a:endParaRPr kumimoji="1" lang="zh-CN" altLang="en-US" sz="1200" dirty="0">
              <a:latin typeface="华文楷体"/>
              <a:ea typeface="华文楷体"/>
              <a:cs typeface="华文楷体"/>
            </a:endParaRPr>
          </a:p>
        </p:txBody>
      </p:sp>
      <p:sp>
        <p:nvSpPr>
          <p:cNvPr id="11" name="Cloud 10"/>
          <p:cNvSpPr/>
          <p:nvPr/>
        </p:nvSpPr>
        <p:spPr>
          <a:xfrm>
            <a:off x="712348" y="3429000"/>
            <a:ext cx="2533636" cy="1106789"/>
          </a:xfrm>
          <a:prstGeom prst="cloud">
            <a:avLst/>
          </a:prstGeom>
          <a:solidFill>
            <a:srgbClr val="C0504D"/>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3600" dirty="0">
                <a:latin typeface="华文楷体"/>
                <a:ea typeface="华文楷体"/>
                <a:cs typeface="华文楷体"/>
              </a:rPr>
              <a:t>接受度</a:t>
            </a:r>
            <a:endParaRPr kumimoji="1" lang="en-AU" altLang="zh-CN" sz="3600" dirty="0">
              <a:latin typeface="华文楷体"/>
              <a:ea typeface="华文楷体"/>
              <a:cs typeface="华文楷体"/>
            </a:endParaRPr>
          </a:p>
          <a:p>
            <a:pPr algn="ctr"/>
            <a:r>
              <a:rPr kumimoji="1" lang="en-US" altLang="zh-CN" sz="1200" dirty="0">
                <a:latin typeface="华文楷体"/>
                <a:ea typeface="华文楷体"/>
                <a:cs typeface="华文楷体"/>
              </a:rPr>
              <a:t>Readiness</a:t>
            </a:r>
            <a:endParaRPr kumimoji="1" lang="zh-CN" altLang="en-US" sz="1200" dirty="0">
              <a:latin typeface="华文楷体"/>
              <a:ea typeface="华文楷体"/>
              <a:cs typeface="华文楷体"/>
            </a:endParaRPr>
          </a:p>
        </p:txBody>
      </p:sp>
      <p:sp>
        <p:nvSpPr>
          <p:cNvPr id="12" name="Cloud 11"/>
          <p:cNvSpPr/>
          <p:nvPr/>
        </p:nvSpPr>
        <p:spPr>
          <a:xfrm rot="174871">
            <a:off x="9576126" y="5024276"/>
            <a:ext cx="2161582" cy="1106789"/>
          </a:xfrm>
          <a:prstGeom prst="cloud">
            <a:avLst/>
          </a:prstGeom>
          <a:solidFill>
            <a:srgbClr val="FF3978"/>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3600" dirty="0">
                <a:solidFill>
                  <a:schemeClr val="bg1"/>
                </a:solidFill>
                <a:latin typeface="华文楷体"/>
                <a:ea typeface="华文楷体"/>
                <a:cs typeface="华文楷体"/>
              </a:rPr>
              <a:t>兴趣</a:t>
            </a:r>
            <a:endParaRPr kumimoji="1" lang="en-AU" altLang="zh-CN" sz="3600" dirty="0">
              <a:solidFill>
                <a:schemeClr val="bg1"/>
              </a:solidFill>
              <a:latin typeface="华文楷体"/>
              <a:ea typeface="华文楷体"/>
              <a:cs typeface="华文楷体"/>
            </a:endParaRPr>
          </a:p>
          <a:p>
            <a:pPr algn="ctr"/>
            <a:r>
              <a:rPr kumimoji="1" lang="en-US" altLang="zh-CN" sz="1200" dirty="0">
                <a:solidFill>
                  <a:schemeClr val="bg1"/>
                </a:solidFill>
                <a:latin typeface="华文楷体"/>
                <a:ea typeface="华文楷体"/>
                <a:cs typeface="华文楷体"/>
              </a:rPr>
              <a:t>interest</a:t>
            </a:r>
            <a:endParaRPr kumimoji="1" lang="zh-CN" altLang="en-US" sz="1200" dirty="0">
              <a:solidFill>
                <a:schemeClr val="bg1"/>
              </a:solidFill>
              <a:latin typeface="华文楷体"/>
              <a:ea typeface="华文楷体"/>
              <a:cs typeface="华文楷体"/>
            </a:endParaRPr>
          </a:p>
        </p:txBody>
      </p:sp>
      <p:sp>
        <p:nvSpPr>
          <p:cNvPr id="13" name="Cloud 12"/>
          <p:cNvSpPr/>
          <p:nvPr/>
        </p:nvSpPr>
        <p:spPr>
          <a:xfrm>
            <a:off x="999881" y="5320578"/>
            <a:ext cx="2533636" cy="1106789"/>
          </a:xfrm>
          <a:prstGeom prst="cloud">
            <a:avLst/>
          </a:prstGeom>
          <a:solidFill>
            <a:srgbClr val="FFFF0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2800" dirty="0">
                <a:solidFill>
                  <a:srgbClr val="FF0000"/>
                </a:solidFill>
                <a:latin typeface="华文楷体"/>
                <a:ea typeface="华文楷体"/>
                <a:cs typeface="华文楷体"/>
              </a:rPr>
              <a:t>个人因素</a:t>
            </a:r>
            <a:endParaRPr kumimoji="1" lang="en-AU" altLang="zh-CN" sz="2800" dirty="0">
              <a:solidFill>
                <a:srgbClr val="FF0000"/>
              </a:solidFill>
              <a:latin typeface="华文楷体"/>
              <a:ea typeface="华文楷体"/>
              <a:cs typeface="华文楷体"/>
            </a:endParaRPr>
          </a:p>
          <a:p>
            <a:pPr algn="ctr"/>
            <a:r>
              <a:rPr kumimoji="1" lang="en-US" altLang="zh-CN" sz="1200" dirty="0">
                <a:solidFill>
                  <a:srgbClr val="FF0000"/>
                </a:solidFill>
                <a:latin typeface="华文楷体"/>
                <a:ea typeface="华文楷体"/>
                <a:cs typeface="华文楷体"/>
              </a:rPr>
              <a:t>individualism</a:t>
            </a:r>
            <a:endParaRPr kumimoji="1" lang="zh-CN" altLang="en-US" sz="1200" dirty="0">
              <a:solidFill>
                <a:srgbClr val="FF0000"/>
              </a:solidFill>
              <a:latin typeface="华文楷体"/>
              <a:ea typeface="华文楷体"/>
              <a:cs typeface="华文楷体"/>
            </a:endParaRPr>
          </a:p>
        </p:txBody>
      </p:sp>
      <p:grpSp>
        <p:nvGrpSpPr>
          <p:cNvPr id="5" name="Group 4">
            <a:extLst>
              <a:ext uri="{FF2B5EF4-FFF2-40B4-BE49-F238E27FC236}">
                <a16:creationId xmlns:a16="http://schemas.microsoft.com/office/drawing/2014/main" id="{6EDE3A64-3654-49AD-6AC4-F5705B24F379}"/>
              </a:ext>
            </a:extLst>
          </p:cNvPr>
          <p:cNvGrpSpPr/>
          <p:nvPr/>
        </p:nvGrpSpPr>
        <p:grpSpPr>
          <a:xfrm rot="714620">
            <a:off x="-128208" y="-135493"/>
            <a:ext cx="2459940" cy="3079007"/>
            <a:chOff x="317230" y="-86992"/>
            <a:chExt cx="2459940" cy="3079007"/>
          </a:xfrm>
        </p:grpSpPr>
        <p:pic>
          <p:nvPicPr>
            <p:cNvPr id="10" name="Picture 9"/>
            <p:cNvPicPr>
              <a:picLocks noChangeAspect="1"/>
            </p:cNvPicPr>
            <p:nvPr/>
          </p:nvPicPr>
          <p:blipFill>
            <a:blip r:embed="rId4"/>
            <a:stretch>
              <a:fillRect/>
            </a:stretch>
          </p:blipFill>
          <p:spPr>
            <a:xfrm rot="401337">
              <a:off x="320617" y="-86992"/>
              <a:ext cx="2456553" cy="3079007"/>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776C4327-EA6A-DFAC-4633-BF2C7C74E46B}"/>
                    </a:ext>
                  </a:extLst>
                </p14:cNvPr>
                <p14:cNvContentPartPr/>
                <p14:nvPr/>
              </p14:nvContentPartPr>
              <p14:xfrm>
                <a:off x="317230" y="2721277"/>
                <a:ext cx="408240" cy="32040"/>
              </p14:xfrm>
            </p:contentPart>
          </mc:Choice>
          <mc:Fallback xmlns="">
            <p:pic>
              <p:nvPicPr>
                <p:cNvPr id="3" name="Ink 2">
                  <a:extLst>
                    <a:ext uri="{FF2B5EF4-FFF2-40B4-BE49-F238E27FC236}">
                      <a16:creationId xmlns:a16="http://schemas.microsoft.com/office/drawing/2014/main" id="{776C4327-EA6A-DFAC-4633-BF2C7C74E46B}"/>
                    </a:ext>
                  </a:extLst>
                </p:cNvPr>
                <p:cNvPicPr/>
                <p:nvPr/>
              </p:nvPicPr>
              <p:blipFill>
                <a:blip r:embed="rId6"/>
                <a:stretch>
                  <a:fillRect/>
                </a:stretch>
              </p:blipFill>
              <p:spPr>
                <a:xfrm>
                  <a:off x="254590" y="2658637"/>
                  <a:ext cx="533880" cy="157680"/>
                </a:xfrm>
                <a:prstGeom prst="rect">
                  <a:avLst/>
                </a:prstGeom>
              </p:spPr>
            </p:pic>
          </mc:Fallback>
        </mc:AlternateContent>
      </p:grpSp>
    </p:spTree>
    <p:extLst>
      <p:ext uri="{BB962C8B-B14F-4D97-AF65-F5344CB8AC3E}">
        <p14:creationId xmlns:p14="http://schemas.microsoft.com/office/powerpoint/2010/main" val="316702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00263"/>
            <a:ext cx="8824913" cy="2676525"/>
          </a:xfrm>
        </p:spPr>
        <p:txBody>
          <a:bodyPr/>
          <a:lstStyle/>
          <a:p>
            <a:r>
              <a:rPr kumimoji="1" lang="en-US" altLang="zh-CN" dirty="0"/>
              <a:t> </a:t>
            </a:r>
            <a:endParaRPr kumimoji="1" lang="zh-CN" altLang="en-US" dirty="0"/>
          </a:p>
        </p:txBody>
      </p:sp>
      <p:sp>
        <p:nvSpPr>
          <p:cNvPr id="6" name="Subtitle 5"/>
          <p:cNvSpPr>
            <a:spLocks noGrp="1"/>
          </p:cNvSpPr>
          <p:nvPr>
            <p:ph type="subTitle" idx="4294967295"/>
          </p:nvPr>
        </p:nvSpPr>
        <p:spPr>
          <a:xfrm>
            <a:off x="1464542" y="652660"/>
            <a:ext cx="1250950" cy="6064250"/>
          </a:xfrm>
        </p:spPr>
        <p:txBody>
          <a:bodyPr vert="eaVert">
            <a:noAutofit/>
          </a:bodyPr>
          <a:lstStyle/>
          <a:p>
            <a:pPr>
              <a:lnSpc>
                <a:spcPct val="80000"/>
              </a:lnSpc>
            </a:pPr>
            <a:r>
              <a:rPr kumimoji="1" lang="zh-CHT" altLang="en-US" sz="4400" dirty="0">
                <a:latin typeface="华文楷体"/>
                <a:ea typeface="华文楷体"/>
                <a:cs typeface="华文楷体"/>
              </a:rPr>
              <a:t>不同的</a:t>
            </a:r>
            <a:r>
              <a:rPr kumimoji="1" lang="zh-CN" altLang="en-US" sz="4400" dirty="0">
                <a:latin typeface="华文楷体"/>
                <a:ea typeface="华文楷体"/>
                <a:cs typeface="华文楷体"/>
              </a:rPr>
              <a:t>学习</a:t>
            </a:r>
            <a:r>
              <a:rPr kumimoji="1" lang="zh-CHT" altLang="en-US" sz="4400" dirty="0">
                <a:solidFill>
                  <a:srgbClr val="0000FF"/>
                </a:solidFill>
                <a:latin typeface="华文楷体"/>
                <a:ea typeface="华文楷体"/>
                <a:cs typeface="华文楷体"/>
              </a:rPr>
              <a:t>方式</a:t>
            </a:r>
            <a:r>
              <a:rPr kumimoji="1" lang="zh-CHT" altLang="en-US" sz="4400" dirty="0">
                <a:latin typeface="华文楷体"/>
                <a:ea typeface="华文楷体"/>
                <a:cs typeface="华文楷体"/>
              </a:rPr>
              <a:t>，</a:t>
            </a:r>
          </a:p>
          <a:p>
            <a:pPr>
              <a:lnSpc>
                <a:spcPct val="80000"/>
              </a:lnSpc>
            </a:pPr>
            <a:r>
              <a:rPr kumimoji="1" lang="zh-CHT" altLang="en-US" sz="4400" dirty="0">
                <a:latin typeface="华文楷体"/>
                <a:ea typeface="华文楷体"/>
                <a:cs typeface="华文楷体"/>
              </a:rPr>
              <a:t>                   不同的</a:t>
            </a:r>
            <a:r>
              <a:rPr kumimoji="1" lang="zh-CHT" altLang="en-US" sz="4400" dirty="0">
                <a:solidFill>
                  <a:srgbClr val="EE3973"/>
                </a:solidFill>
                <a:latin typeface="华文楷体"/>
                <a:ea typeface="华文楷体"/>
                <a:cs typeface="华文楷体"/>
              </a:rPr>
              <a:t>需</a:t>
            </a:r>
            <a:r>
              <a:rPr kumimoji="1" lang="zh-CN" altLang="en-US" sz="4400" dirty="0">
                <a:solidFill>
                  <a:srgbClr val="EE3973"/>
                </a:solidFill>
                <a:latin typeface="华文楷体"/>
                <a:ea typeface="华文楷体"/>
                <a:cs typeface="华文楷体"/>
              </a:rPr>
              <a:t>求</a:t>
            </a:r>
          </a:p>
        </p:txBody>
      </p:sp>
      <p:pic>
        <p:nvPicPr>
          <p:cNvPr id="10242" name="Picture 2" descr="Howard Gardner&amp;#39;s Theory of Multiple Intelligences and Why Educators Should  Be Using the Lockdown to Children&amp;#39;s Advantage – Project Rangeet">
            <a:extLst>
              <a:ext uri="{FF2B5EF4-FFF2-40B4-BE49-F238E27FC236}">
                <a16:creationId xmlns:a16="http://schemas.microsoft.com/office/drawing/2014/main" id="{497C3F82-DE1F-3E41-BFC0-50D783F56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258" y="215186"/>
            <a:ext cx="6872228" cy="63323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8EA1BD5-2E56-7E44-9C1C-E15C2065FE1E}"/>
              </a:ext>
            </a:extLst>
          </p:cNvPr>
          <p:cNvSpPr/>
          <p:nvPr/>
        </p:nvSpPr>
        <p:spPr>
          <a:xfrm>
            <a:off x="-1" y="-547669"/>
            <a:ext cx="10468304" cy="1200329"/>
          </a:xfrm>
          <a:prstGeom prst="rect">
            <a:avLst/>
          </a:prstGeom>
        </p:spPr>
        <p:txBody>
          <a:bodyPr wrap="square">
            <a:spAutoFit/>
          </a:bodyPr>
          <a:lstStyle/>
          <a:p>
            <a:br>
              <a:rPr lang="en-HK" b="0" i="0" u="none" strike="noStrike" dirty="0">
                <a:effectLst/>
                <a:latin typeface="-apple-system-font"/>
              </a:rPr>
            </a:br>
            <a:endParaRPr lang="en-HK" b="0" i="0" u="none" strike="noStrike" dirty="0">
              <a:effectLst/>
              <a:latin typeface="-apple-system-font"/>
            </a:endParaRPr>
          </a:p>
          <a:p>
            <a:r>
              <a:rPr lang="en-HK" b="0" i="0" u="none" strike="noStrike" dirty="0">
                <a:solidFill>
                  <a:srgbClr val="D32A63"/>
                </a:solidFill>
                <a:effectLst/>
                <a:latin typeface="-apple-system-font"/>
                <a:hlinkClick r:id="rId3"/>
              </a:rPr>
              <a:t>https://www.bilibili.com/video/BV1Uz4y1y7M4?from=search&amp;seid=7843696457422983955</a:t>
            </a:r>
            <a:r>
              <a:rPr lang="zh-CN" altLang="en-US" b="0" i="0" u="none" strike="noStrike" dirty="0">
                <a:effectLst/>
                <a:latin typeface="-apple-system-font, system-ui, Helvetica Neue, PingFang SC, Hiragino Sans GB, Microsoft YaHei UI, Microsoft YaHei, Arial, sans-serif"/>
              </a:rPr>
              <a:t>多元智能</a:t>
            </a:r>
            <a:br>
              <a:rPr lang="en-HK" b="0" i="0" u="none" strike="noStrike" dirty="0">
                <a:solidFill>
                  <a:srgbClr val="D32A63"/>
                </a:solidFill>
                <a:effectLst/>
                <a:latin typeface="-apple-system-font"/>
              </a:rPr>
            </a:br>
            <a:endParaRPr lang="zh-CN" altLang="en-US" b="0" i="0" u="none" strike="noStrike" dirty="0">
              <a:effectLst/>
              <a:latin typeface="-apple-system-font"/>
            </a:endParaRPr>
          </a:p>
        </p:txBody>
      </p:sp>
    </p:spTree>
    <p:extLst>
      <p:ext uri="{BB962C8B-B14F-4D97-AF65-F5344CB8AC3E}">
        <p14:creationId xmlns:p14="http://schemas.microsoft.com/office/powerpoint/2010/main" val="18757496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{F322939F-9F9E-954D-A4BD-182E20C25908}tf10001076</Template>
  <TotalTime>1607</TotalTime>
  <Words>996</Words>
  <Application>Microsoft Macintosh PowerPoint</Application>
  <PresentationFormat>Widescreen</PresentationFormat>
  <Paragraphs>222</Paragraphs>
  <Slides>37</Slides>
  <Notes>15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37</vt:i4>
      </vt:variant>
    </vt:vector>
  </HeadingPairs>
  <TitlesOfParts>
    <vt:vector size="56" baseType="lpstr">
      <vt:lpstr>-apple-system-font</vt:lpstr>
      <vt:lpstr>-apple-system-font, system-ui, Helvetica Neue, PingFang SC, Hiragino Sans GB, Microsoft YaHei UI, Microsoft YaHei, Arial, sans-serif</vt:lpstr>
      <vt:lpstr>Google Sans</vt:lpstr>
      <vt:lpstr>KaiTi</vt:lpstr>
      <vt:lpstr>Kaiti SC</vt:lpstr>
      <vt:lpstr>Libian TC</vt:lpstr>
      <vt:lpstr>OpenSauceOne</vt:lpstr>
      <vt:lpstr>华文楷体</vt:lpstr>
      <vt:lpstr>system-ui</vt:lpstr>
      <vt:lpstr>Weibei SC</vt:lpstr>
      <vt:lpstr>Yuanti SC</vt:lpstr>
      <vt:lpstr>American Typewriter</vt:lpstr>
      <vt:lpstr>Arial</vt:lpstr>
      <vt:lpstr>Calibri</vt:lpstr>
      <vt:lpstr>Century Gothic</vt:lpstr>
      <vt:lpstr>Chalkboard</vt:lpstr>
      <vt:lpstr>Wingdings</vt:lpstr>
      <vt:lpstr>Wingdings 3</vt:lpstr>
      <vt:lpstr>Ion Boardroom</vt:lpstr>
      <vt:lpstr> Connecting Classroom Management and Formative Assessment for Effective Teaching   形成性评量与课堂管理的连结和应用  2023 Term 2 PD EduStream   </vt:lpstr>
      <vt:lpstr>说明成功的课堂管理要素 解释形成性评量的本质与课堂管理的关系 提供不同的评量与课堂管理的策略 </vt:lpstr>
      <vt:lpstr>有效的课堂管理可以帮助老师建立良好的教学氛围、成功执行教学步骤的人同时达到教学目标。  老师获得正确的教学资讯，同时可以有效激发学习参与度，提高学习动机。学生需要正向的反馈了解如何改进的方向与方法。</vt:lpstr>
      <vt:lpstr>课堂管理计划的目的是要帮助老师在课堂和教学中提供一致性和结构。  预防问题的发生，也教我们应对任何行为问题。以及学生偏差行为方面的所有可能性。  其目的还在于将责任传递给学生，使他们能够对自己的学习和行为负责。</vt:lpstr>
      <vt:lpstr>处理问题学生</vt:lpstr>
      <vt:lpstr>我们把老师弄哭了！</vt:lpstr>
      <vt:lpstr>认识学生&amp;分组建议</vt:lpstr>
      <vt:lpstr>学生背景</vt:lpstr>
      <vt:lpstr> </vt:lpstr>
      <vt:lpstr>排队进教室 </vt:lpstr>
      <vt:lpstr>PowerPoint Presentation</vt:lpstr>
      <vt:lpstr>PowerPoint Presentation</vt:lpstr>
      <vt:lpstr>当你听到1的时候，你要回到你的座位。 当你听到2的时候，你要把桌上的书、笔、本子收好。 当你听到3的时候，你要站在桌椅后面。</vt:lpstr>
      <vt:lpstr>PowerPoint Presentation</vt:lpstr>
      <vt:lpstr>PowerPoint Presentation</vt:lpstr>
      <vt:lpstr>Soft BUT Firm</vt:lpstr>
      <vt:lpstr>Edmodo </vt:lpstr>
      <vt:lpstr>Formative assessment 形成性评量- 在学习的过程中， 所有根据教学目标用来改进 教与学的评估（活动）。   </vt:lpstr>
      <vt:lpstr>Formative assessment</vt:lpstr>
      <vt:lpstr>Checklist</vt:lpstr>
      <vt:lpstr>Checklist for oral</vt:lpstr>
      <vt:lpstr>Show me your fingers</vt:lpstr>
      <vt:lpstr>Show me your fingers</vt:lpstr>
      <vt:lpstr>Show cards</vt:lpstr>
      <vt:lpstr>Show cards</vt:lpstr>
      <vt:lpstr>身体会说话</vt:lpstr>
      <vt:lpstr>Show and Tell: Please explain…</vt:lpstr>
      <vt:lpstr>One-Sentence Summary （who, what when, why, how, where） </vt:lpstr>
      <vt:lpstr>通关卡</vt:lpstr>
      <vt:lpstr>小白板</vt:lpstr>
      <vt:lpstr>录像</vt:lpstr>
      <vt:lpstr>给同学两个赞，一个建议！ ( padlet)</vt:lpstr>
      <vt:lpstr>  可见式学习</vt:lpstr>
      <vt:lpstr>PowerPoint Presentation</vt:lpstr>
      <vt:lpstr>PowerPoint Presentation</vt:lpstr>
      <vt:lpstr>PowerPoint Presentation</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课堂管理与形成性评量的连结与应用 </dc:title>
  <dc:creator>Microsoft Office User</dc:creator>
  <cp:lastModifiedBy>Microsoft Office User</cp:lastModifiedBy>
  <cp:revision>11</cp:revision>
  <dcterms:created xsi:type="dcterms:W3CDTF">2023-05-03T06:13:38Z</dcterms:created>
  <dcterms:modified xsi:type="dcterms:W3CDTF">2023-05-12T04:53:38Z</dcterms:modified>
</cp:coreProperties>
</file>