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89" r:id="rId4"/>
    <p:sldMasterId id="2147483701" r:id="rId5"/>
  </p:sldMasterIdLst>
  <p:notesMasterIdLst>
    <p:notesMasterId r:id="rId39"/>
  </p:notesMasterIdLst>
  <p:sldIdLst>
    <p:sldId id="256" r:id="rId6"/>
    <p:sldId id="555" r:id="rId7"/>
    <p:sldId id="3873" r:id="rId8"/>
    <p:sldId id="438" r:id="rId9"/>
    <p:sldId id="439" r:id="rId10"/>
    <p:sldId id="440" r:id="rId11"/>
    <p:sldId id="441" r:id="rId12"/>
    <p:sldId id="442" r:id="rId13"/>
    <p:sldId id="443" r:id="rId14"/>
    <p:sldId id="444" r:id="rId15"/>
    <p:sldId id="445" r:id="rId16"/>
    <p:sldId id="446" r:id="rId17"/>
    <p:sldId id="447" r:id="rId18"/>
    <p:sldId id="448" r:id="rId19"/>
    <p:sldId id="449" r:id="rId20"/>
    <p:sldId id="452" r:id="rId21"/>
    <p:sldId id="3872" r:id="rId22"/>
    <p:sldId id="456" r:id="rId23"/>
    <p:sldId id="3893" r:id="rId24"/>
    <p:sldId id="3892" r:id="rId25"/>
    <p:sldId id="3859" r:id="rId26"/>
    <p:sldId id="257" r:id="rId27"/>
    <p:sldId id="260" r:id="rId28"/>
    <p:sldId id="3899" r:id="rId29"/>
    <p:sldId id="487" r:id="rId30"/>
    <p:sldId id="488" r:id="rId31"/>
    <p:sldId id="511" r:id="rId32"/>
    <p:sldId id="3894" r:id="rId33"/>
    <p:sldId id="3895" r:id="rId34"/>
    <p:sldId id="3896" r:id="rId35"/>
    <p:sldId id="3897" r:id="rId36"/>
    <p:sldId id="3898" r:id="rId37"/>
    <p:sldId id="54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30T04:11:15.601"/>
    </inkml:context>
    <inkml:brush xml:id="br0">
      <inkml:brushProperty name="width" value="0.05" units="cm"/>
      <inkml:brushProperty name="height" value="0.05" units="cm"/>
      <inkml:brushProperty name="color" value="#E71224"/>
    </inkml:brush>
  </inkml:definitions>
  <inkml:trace contextRef="#ctx0" brushRef="#br0">117 1 24575,'-15'363'0,"0"-34"0,15-179 0,-10 283 0,-11 188 0,22 1 0,1-243 0,-1 23 0,-13-2 0,-6 743 0,19-781 0,0 2776 0,-16-2691 0,1-70 0,12 902-5170,3-655 3391,8-354 5254,69 435-1,-74-682-3474,53 299 0,-36-223 0,43 117 0,11-12 0,-34-104-1365,-30-72-5461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30T04:11:19.567"/>
    </inkml:context>
    <inkml:brush xml:id="br0">
      <inkml:brushProperty name="width" value="0.05" units="cm"/>
      <inkml:brushProperty name="height" value="0.05" units="cm"/>
      <inkml:brushProperty name="color" value="#E71224"/>
    </inkml:brush>
  </inkml:definitions>
  <inkml:trace contextRef="#ctx0" brushRef="#br0">0 1 24575,'374'19'0,"-180"-4"0,659 12 0,10-29 0,-288-1 0,-405 2 0,187 3 0,82 37 0,-32-1 0,1146 1-784,-367-40-6741,-286 0 8255,-2 1 6775,-566 27-7413,-87-3-110,316-18 18,-142-5 0,-160 14 0,-128-6 0,-67-5 0,527 23 0,978-25-573,-771-4 365,11331 2-6992,-8585 0 15181,-3513 0-7981,-8-1 0,0 1 0,42 6 0,-60-6 0,1 1 0,-1 1 0,0-1 0,0 1 0,0-1 0,0 1 0,0 1 0,-1-1 0,1 1 0,-1 0 0,1 0 0,-1 0 0,0 1 0,0-1 0,0 1 0,-1 0 0,6 8 0,-4-2 0,0-1 0,-1 1 0,-1 1 0,1-1 0,-2 0 0,1 1 0,-2-1 0,2 16 0,-4 91 0,0-83 0,1-33 0,-3 456 0,11-267 0,24 297 0,-7-255 0,15 110 0,15 154 0,-31-233 0,-2-52 0,-9 697-5639,-15-589 4494,2 2629 7929,14-2671-6784,0-38 0,23 809 0,-13-302-214,-25 4-141,-2-262 253,4-4 773,12-297-671,0-26 0,2 49 0,1 48 0,-4-117 0,-2-51 0,4 73 0,7 190 0,-22-126-1365,1-190-5461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30T04:11:26.822"/>
    </inkml:context>
    <inkml:brush xml:id="br0">
      <inkml:brushProperty name="width" value="0.05" units="cm"/>
      <inkml:brushProperty name="height" value="0.05" units="cm"/>
      <inkml:brushProperty name="color" value="#E71224"/>
    </inkml:brush>
  </inkml:definitions>
  <inkml:trace contextRef="#ctx0" brushRef="#br0">0 2 24575,'38'65'0,"-25"-45"0,-1 0 0,-1 1 0,9 24 0,41 93 0,-24-63 0,-11-28 0,-20-39 0,-1 0 0,0 0 0,-1 0 0,0 0 0,-1 1 0,1 0 0,3 18 0,24 196 0,-27-201 0,1 0 0,15 40 0,-3-11 0,-16-46 0,-1-3 0,1 0 0,-1 0 0,1 0 0,-1 0 0,1 0 0,0-1 0,-1 1 0,1 0 0,0-1 0,0 1 0,1 0 0,-1-1 0,0 1 0,0-1 0,1 0 0,-1 1 0,1-1 0,-1 0 0,1 0 0,0 0 0,-1 0 0,1 0 0,0 0 0,3 0 0,23 6 0,0-1 0,0-1 0,0-1 0,33-1 0,-53-3 0,878 10 0,-536-14 0,-212 3 0,192 3 0,-274 3 0,76 17 0,40 5 0,86-5 0,-93-11 0,70 10 0,-61 6 0,188 32 0,-265-44-1337,134 4-1,101-17-2400,-224-3 3367,208 9 3763,-218 0-1696,118 25 0,-74-7-3957,0-7 0,171 1-1,-269-17 3958,0 2 0,0 1 0,42 13 0,-27-8-1696,115 7 0,-76-11 0,583 11 0,-491-20 0,7419 0-639,-3941 4 428,-3485-8 1637,89-17-4357,143-6-1498,-116 27 4429,217-7 0,945-10 5822,-1008 21-4860,-108-1-962,394-3 0,-85-23 0,-391 21 0,266-7 0,536-5 0,-667 3 0,-102 0 0,670 9 0,-571 5 0,-57-22 0,-273 15 0,170-32 0,-29 3 0,87 11 0,135-19 0,-399 38 0,291-45 0,-140 23 0,-173 27 0,-1-1 0,1-1 0,0 1 0,-1-1 0,1 0 0,10-5 0,-14 5 0,-1 0 0,1 0 0,0-1 0,0 1 0,-1 0 0,0-1 0,1 1 0,-1-1 0,0 0 0,0 0 0,-1 0 0,1 0 0,0 0 0,1-6 0,2-8 0,0 0 0,-2 0 0,0 0 0,-1-1 0,0-28 0,-11-90 0,7 122 0,-2 0 0,0 0 0,0 1 0,-1-1 0,-1 1 0,-13-21 0,11 20 0,1 0 0,1-1 0,0 1 0,0-1 0,-4-20 0,5-9 0,2-1 0,2 1 0,4-47 0,0 9 0,-2-15-1365,-1 72-5461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30T04:11:32.725"/>
    </inkml:context>
    <inkml:brush xml:id="br0">
      <inkml:brushProperty name="width" value="0.05" units="cm"/>
      <inkml:brushProperty name="height" value="0.05" units="cm"/>
      <inkml:brushProperty name="color" value="#E71224"/>
    </inkml:brush>
  </inkml:definitions>
  <inkml:trace contextRef="#ctx0" brushRef="#br0">1 231 24575,'2655'0'0,"-2243"18"0,-285-9 0,5-1 0,411 15 0,1361-25 0,-1177 2 0,-303 27 0,-103-2 0,727-18 0,-599-9 0,7155 2 0,-7324-20 0,-225 14 0,25-2 0,240-16 0,-303 24 0,289-10 0,460-6-4588,-299 15 2359,-207-13 1633,-83 3 1815,-60 7 3560,160 5-3446,308-13-1251,-115-23-82,-106 22 0,-52 4 0,867-10 0,-790 21 0,3104-2 0,-3208-25 0,-119 6 0,0 2 0,119-7 0,-33 9 0,102-1 0,192 1 0,111 2 0,-423 15 0,-64-2-1365,-137 0-5461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30T04:11:38.773"/>
    </inkml:context>
    <inkml:brush xml:id="br0">
      <inkml:brushProperty name="width" value="0.05" units="cm"/>
      <inkml:brushProperty name="height" value="0.05" units="cm"/>
      <inkml:brushProperty name="color" value="#E71224"/>
    </inkml:brush>
  </inkml:definitions>
  <inkml:trace contextRef="#ctx0" brushRef="#br0">59 1 24575,'0'16'0,"2"0"0,-1 0 0,2 0 0,0-1 0,1 1 0,0-1 0,12 27 0,-7-16 0,9 37 0,4 12 0,24 74 0,-19-57 0,60 242 0,-70-256 0,-8-43 0,-2 0 0,5 70 0,-12 476 0,-2-248 0,2 2338 0,-14-2479 0,1-26 0,11 274 0,3-226 0,-15-37 0,0-32 0,-1 20 0,-1 24 0,12-117 0,-3-1 0,-19 79 0,-5 56 0,24-149 0,-15 202 0,10-74 0,7-80 0,-8 11 0,-1 26 0,0 50 0,-1 24 0,-3 142 0,8-212 0,-8 63 0,5-46 0,3-31 0,-7 510 0,19-429 0,-2 1847 0,2-2007 0,10 55 0,2 40 0,-13 496 0,-3-309 0,2-316 0,-1 17 0,1 0 0,3 0 0,0 0 0,15 58 0,28 117-1365,-39-163-5461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30T04:11:42.651"/>
    </inkml:context>
    <inkml:brush xml:id="br0">
      <inkml:brushProperty name="width" value="0.05" units="cm"/>
      <inkml:brushProperty name="height" value="0.05" units="cm"/>
      <inkml:brushProperty name="color" value="#E71224"/>
    </inkml:brush>
  </inkml:definitions>
  <inkml:trace contextRef="#ctx0" brushRef="#br0">0 1 24575,'0'297'0,"2"-265"0,1-1 0,14 57 0,-3-15 0,64 584 0,-73-471 0,3 83 0,-1-188 0,21 105 0,-11-108 0,1 0 0,13 137 0,-27 309-5165,-7-282 3546,1 102 2931,4 530 4160,12-504-5472,1 74 0,-14 645 0,-2-492 0,5-490 0,23 125 0,-2-28 0,6 346 0,-33 144 0,-1-620 0,-4 0 0,-17 76 0,21-133 0,-8 60 0,-1 100 0,13 82 0,1-134 0,0 1686 0,-3-980 0,14-598 0,-1-66 0,-8 487 0,-6-367 0,2 163-1365,0-425-5461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30T04:11:46.079"/>
    </inkml:context>
    <inkml:brush xml:id="br0">
      <inkml:brushProperty name="width" value="0.05" units="cm"/>
      <inkml:brushProperty name="height" value="0.05" units="cm"/>
      <inkml:brushProperty name="color" value="#E71224"/>
    </inkml:brush>
  </inkml:definitions>
  <inkml:trace contextRef="#ctx0" brushRef="#br0">201 1 24575,'0'988'0,"-40"-442"0,15-299 0,-24 591 0,25-184 0,-2-390 0,-4 52 0,24 295 0,7-434 0,13 133 0,1-14 0,32 702 0,11-480-191,-10-119-48,-26 1 118,-26 53 284,4 353 225,62-245-388,-33-356 0,-1 191 0,-29 0 0,-2-156 0,2 717 0,15-622 0,0-26 0,-14 484-5653,1-759 5210,2 0 0,11 56 0,26 64 1772,7-29 1696,-34-95-2499,-1 0-1,-2 0 1,0 1 0,4 34-1,-6 23-495,-6 151 0,-5-118-1455,3-90-5401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30T04:11:51.884"/>
    </inkml:context>
    <inkml:brush xml:id="br0">
      <inkml:brushProperty name="width" value="0.05" units="cm"/>
      <inkml:brushProperty name="height" value="0.05" units="cm"/>
      <inkml:brushProperty name="color" value="#E71224"/>
    </inkml:brush>
  </inkml:definitions>
  <inkml:trace contextRef="#ctx0" brushRef="#br0">1 88 24575,'41'3'0,"0"2"0,0 1 0,-1 2 0,54 18 0,-83-23 0,78 19 0,139 16 0,92-11 0,-216-20 0,671 21 0,-649-26 0,449 22-6784,-258 18 6681,-18-1 1337,321-33 3594,-343-11-4003,849 3-825,-777-19 0,-220 8 0,160-29 0,6 0 0,88 22 0,-352 15 0,323-28 0,53 21 0,-125 10 0,-164-14 0,-12 2 0,72-2 0,120-3 0,324 17 0,-264 1 0,-276-6 0,130-22 0,-69 5 0,-95 16 0,591-50 0,62 55 0,-323 3 0,-146-17 0,-44 1 0,389 12 0,-301 4 0,3161-2 0,-3117 15 0,-31-1 0,387-14-6784,-481 14 10564,-27 0-776,528-11-3004,-358-5 0,-74 1 0,292 3 0,-253 14 0,-181-7 0,305 43 0,-236-25 0,515 30-6784,116-47 12439,-538-12-4526,2581 2-1129,-2424 14 0,-81 0 0,873-11 0,-636-5 0,1156 2-1365,-1709 0-5461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30T04:11:53.917"/>
    </inkml:context>
    <inkml:brush xml:id="br0">
      <inkml:brushProperty name="width" value="0.05" units="cm"/>
      <inkml:brushProperty name="height" value="0.05" units="cm"/>
      <inkml:brushProperty name="color" value="#E71224"/>
    </inkml:brush>
  </inkml:definitions>
  <inkml:trace contextRef="#ctx0" brushRef="#br0">599 0 24575,'-2'1'0,"0"-1"0,0 1 0,0 0 0,-1 0 0,1 0 0,0 0 0,1 1 0,-1-1 0,0 0 0,0 1 0,0-1 0,1 1 0,-3 2 0,-6 6 0,-6 1 29,0-1 0,0 0 0,-1-2 1,0 0-1,-1 0 0,0-2 0,0 0 0,0-1 0,0-1 0,-24 2 0,-22-1-379,-108-5 1,89-2-637,56 2-5840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8B9753-66D9-4C66-96FB-4E876C7CCC5C}" type="datetimeFigureOut">
              <a:rPr lang="en-AU" smtClean="0"/>
              <a:t>30/03/2023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6EFF8-A6D3-4526-AC2B-1AB98AB3980D}" type="slidenum">
              <a:rPr lang="en-AU" smtClean="0"/>
              <a:t>‹#›</a:t>
            </a:fld>
            <a:endParaRPr lang="en-AU"/>
          </a:p>
        </p:txBody>
      </p:sp>
    </p:spTree>
    <p:extLst>
      <p:ext uri="{BB962C8B-B14F-4D97-AF65-F5344CB8AC3E}">
        <p14:creationId xmlns:p14="http://schemas.microsoft.com/office/powerpoint/2010/main" val="1334221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417DE1-C96E-49B5-931C-8BAB739ACB2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181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https://app.seesaw.me/pages/shared_item?item_id=item.4d7c35a3-2ac1-4a4e-84dc-6bd75218122d&amp;share_token=Ys3-ghNFRxKP9aZhMxaXSg&amp;mode=share</a:t>
            </a:r>
          </a:p>
        </p:txBody>
      </p:sp>
      <p:sp>
        <p:nvSpPr>
          <p:cNvPr id="4" name="Slide Number Placeholder 3"/>
          <p:cNvSpPr>
            <a:spLocks noGrp="1"/>
          </p:cNvSpPr>
          <p:nvPr>
            <p:ph type="sldNum" sz="quarter" idx="5"/>
          </p:nvPr>
        </p:nvSpPr>
        <p:spPr/>
        <p:txBody>
          <a:bodyPr/>
          <a:lstStyle/>
          <a:p>
            <a:fld id="{7806EFF8-A6D3-4526-AC2B-1AB98AB3980D}" type="slidenum">
              <a:rPr lang="en-AU" smtClean="0"/>
              <a:t>22</a:t>
            </a:fld>
            <a:endParaRPr lang="en-AU"/>
          </a:p>
        </p:txBody>
      </p:sp>
    </p:spTree>
    <p:extLst>
      <p:ext uri="{BB962C8B-B14F-4D97-AF65-F5344CB8AC3E}">
        <p14:creationId xmlns:p14="http://schemas.microsoft.com/office/powerpoint/2010/main" val="2719823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https://ntschoolsau-my.sharepoint.com/personal/yanfang_zhuang_ntschools_net/_layouts/15/stream.aspx?id=%2Fpersonal%2Fyanfang%5Fzhuang%5Fntschools%5Fnet%2FDocuments%2Fminecraft%2F20221207%5F050543000%5FiOS%2Emov&amp;ga=1</a:t>
            </a:r>
          </a:p>
        </p:txBody>
      </p:sp>
      <p:sp>
        <p:nvSpPr>
          <p:cNvPr id="4" name="Slide Number Placeholder 3"/>
          <p:cNvSpPr>
            <a:spLocks noGrp="1"/>
          </p:cNvSpPr>
          <p:nvPr>
            <p:ph type="sldNum" sz="quarter" idx="5"/>
          </p:nvPr>
        </p:nvSpPr>
        <p:spPr/>
        <p:txBody>
          <a:bodyPr/>
          <a:lstStyle/>
          <a:p>
            <a:fld id="{7806EFF8-A6D3-4526-AC2B-1AB98AB3980D}" type="slidenum">
              <a:rPr lang="en-AU" smtClean="0"/>
              <a:t>24</a:t>
            </a:fld>
            <a:endParaRPr lang="en-AU"/>
          </a:p>
        </p:txBody>
      </p:sp>
    </p:spTree>
    <p:extLst>
      <p:ext uri="{BB962C8B-B14F-4D97-AF65-F5344CB8AC3E}">
        <p14:creationId xmlns:p14="http://schemas.microsoft.com/office/powerpoint/2010/main" val="123810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https://suite.smarttech.com/share/c0e5ddb3-5f95-4548-8611-aedbbcc808fe</a:t>
            </a:r>
          </a:p>
        </p:txBody>
      </p:sp>
      <p:sp>
        <p:nvSpPr>
          <p:cNvPr id="4" name="Slide Number Placeholder 3"/>
          <p:cNvSpPr>
            <a:spLocks noGrp="1"/>
          </p:cNvSpPr>
          <p:nvPr>
            <p:ph type="sldNum" sz="quarter" idx="5"/>
          </p:nvPr>
        </p:nvSpPr>
        <p:spPr/>
        <p:txBody>
          <a:bodyPr/>
          <a:lstStyle/>
          <a:p>
            <a:fld id="{7806EFF8-A6D3-4526-AC2B-1AB98AB3980D}" type="slidenum">
              <a:rPr lang="en-AU" smtClean="0"/>
              <a:t>25</a:t>
            </a:fld>
            <a:endParaRPr lang="en-AU"/>
          </a:p>
        </p:txBody>
      </p:sp>
    </p:spTree>
    <p:extLst>
      <p:ext uri="{BB962C8B-B14F-4D97-AF65-F5344CB8AC3E}">
        <p14:creationId xmlns:p14="http://schemas.microsoft.com/office/powerpoint/2010/main" val="735719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https://www.smarttech.com/en/lumio</a:t>
            </a:r>
          </a:p>
        </p:txBody>
      </p:sp>
      <p:sp>
        <p:nvSpPr>
          <p:cNvPr id="4" name="Slide Number Placeholder 3"/>
          <p:cNvSpPr>
            <a:spLocks noGrp="1"/>
          </p:cNvSpPr>
          <p:nvPr>
            <p:ph type="sldNum" sz="quarter" idx="5"/>
          </p:nvPr>
        </p:nvSpPr>
        <p:spPr/>
        <p:txBody>
          <a:bodyPr/>
          <a:lstStyle/>
          <a:p>
            <a:fld id="{7806EFF8-A6D3-4526-AC2B-1AB98AB3980D}" type="slidenum">
              <a:rPr lang="en-AU" smtClean="0"/>
              <a:t>26</a:t>
            </a:fld>
            <a:endParaRPr lang="en-AU"/>
          </a:p>
        </p:txBody>
      </p:sp>
    </p:spTree>
    <p:extLst>
      <p:ext uri="{BB962C8B-B14F-4D97-AF65-F5344CB8AC3E}">
        <p14:creationId xmlns:p14="http://schemas.microsoft.com/office/powerpoint/2010/main" val="3401107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806EFF8-A6D3-4526-AC2B-1AB98AB3980D}" type="slidenum">
              <a:rPr lang="en-AU" smtClean="0"/>
              <a:t>27</a:t>
            </a:fld>
            <a:endParaRPr lang="en-AU"/>
          </a:p>
        </p:txBody>
      </p:sp>
    </p:spTree>
    <p:extLst>
      <p:ext uri="{BB962C8B-B14F-4D97-AF65-F5344CB8AC3E}">
        <p14:creationId xmlns:p14="http://schemas.microsoft.com/office/powerpoint/2010/main" val="3326474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https://suite.smarttech.com/share/70e746bd-d6db-45de-9485-4d207d3b7530</a:t>
            </a:r>
          </a:p>
        </p:txBody>
      </p:sp>
      <p:sp>
        <p:nvSpPr>
          <p:cNvPr id="4" name="Slide Number Placeholder 3"/>
          <p:cNvSpPr>
            <a:spLocks noGrp="1"/>
          </p:cNvSpPr>
          <p:nvPr>
            <p:ph type="sldNum" sz="quarter" idx="5"/>
          </p:nvPr>
        </p:nvSpPr>
        <p:spPr/>
        <p:txBody>
          <a:bodyPr/>
          <a:lstStyle/>
          <a:p>
            <a:fld id="{7806EFF8-A6D3-4526-AC2B-1AB98AB3980D}" type="slidenum">
              <a:rPr lang="en-AU" smtClean="0"/>
              <a:t>28</a:t>
            </a:fld>
            <a:endParaRPr lang="en-AU"/>
          </a:p>
        </p:txBody>
      </p:sp>
    </p:spTree>
    <p:extLst>
      <p:ext uri="{BB962C8B-B14F-4D97-AF65-F5344CB8AC3E}">
        <p14:creationId xmlns:p14="http://schemas.microsoft.com/office/powerpoint/2010/main" val="2579370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https://suite.smarttech.com/share/d5ced273-e6fc-4ace-bb5f-ca86499c96d4</a:t>
            </a:r>
          </a:p>
        </p:txBody>
      </p:sp>
      <p:sp>
        <p:nvSpPr>
          <p:cNvPr id="4" name="Slide Number Placeholder 3"/>
          <p:cNvSpPr>
            <a:spLocks noGrp="1"/>
          </p:cNvSpPr>
          <p:nvPr>
            <p:ph type="sldNum" sz="quarter" idx="5"/>
          </p:nvPr>
        </p:nvSpPr>
        <p:spPr/>
        <p:txBody>
          <a:bodyPr/>
          <a:lstStyle/>
          <a:p>
            <a:fld id="{7806EFF8-A6D3-4526-AC2B-1AB98AB3980D}" type="slidenum">
              <a:rPr lang="en-AU" smtClean="0"/>
              <a:t>29</a:t>
            </a:fld>
            <a:endParaRPr lang="en-AU"/>
          </a:p>
        </p:txBody>
      </p:sp>
    </p:spTree>
    <p:extLst>
      <p:ext uri="{BB962C8B-B14F-4D97-AF65-F5344CB8AC3E}">
        <p14:creationId xmlns:p14="http://schemas.microsoft.com/office/powerpoint/2010/main" val="233145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https://suite.smarttech-prod.com/share/8025b954-e8fc-47da-8ed3-6f34d332f4b5</a:t>
            </a:r>
          </a:p>
        </p:txBody>
      </p:sp>
      <p:sp>
        <p:nvSpPr>
          <p:cNvPr id="4" name="Slide Number Placeholder 3"/>
          <p:cNvSpPr>
            <a:spLocks noGrp="1"/>
          </p:cNvSpPr>
          <p:nvPr>
            <p:ph type="sldNum" sz="quarter" idx="5"/>
          </p:nvPr>
        </p:nvSpPr>
        <p:spPr/>
        <p:txBody>
          <a:bodyPr/>
          <a:lstStyle/>
          <a:p>
            <a:fld id="{7806EFF8-A6D3-4526-AC2B-1AB98AB3980D}" type="slidenum">
              <a:rPr lang="en-AU" smtClean="0"/>
              <a:t>32</a:t>
            </a:fld>
            <a:endParaRPr lang="en-AU"/>
          </a:p>
        </p:txBody>
      </p:sp>
    </p:spTree>
    <p:extLst>
      <p:ext uri="{BB962C8B-B14F-4D97-AF65-F5344CB8AC3E}">
        <p14:creationId xmlns:p14="http://schemas.microsoft.com/office/powerpoint/2010/main" val="651215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00BA9-19B8-B0ED-5E50-D97DD4D39B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9CA2B575-A4CE-C166-038B-EE5F22F26C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39B6E608-90F7-3DAD-019B-7044303946B4}"/>
              </a:ext>
            </a:extLst>
          </p:cNvPr>
          <p:cNvSpPr>
            <a:spLocks noGrp="1"/>
          </p:cNvSpPr>
          <p:nvPr>
            <p:ph type="dt" sz="half" idx="10"/>
          </p:nvPr>
        </p:nvSpPr>
        <p:spPr/>
        <p:txBody>
          <a:bodyPr/>
          <a:lstStyle/>
          <a:p>
            <a:fld id="{60728939-81B0-485E-B039-550176C4726A}" type="datetimeFigureOut">
              <a:rPr lang="en-AU" smtClean="0"/>
              <a:t>30/03/2023</a:t>
            </a:fld>
            <a:endParaRPr lang="en-AU"/>
          </a:p>
        </p:txBody>
      </p:sp>
      <p:sp>
        <p:nvSpPr>
          <p:cNvPr id="5" name="Footer Placeholder 4">
            <a:extLst>
              <a:ext uri="{FF2B5EF4-FFF2-40B4-BE49-F238E27FC236}">
                <a16:creationId xmlns:a16="http://schemas.microsoft.com/office/drawing/2014/main" id="{D02FB194-811A-1E06-C56C-922C5EF3070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B80AB78-1802-4E14-458C-940471EBF524}"/>
              </a:ext>
            </a:extLst>
          </p:cNvPr>
          <p:cNvSpPr>
            <a:spLocks noGrp="1"/>
          </p:cNvSpPr>
          <p:nvPr>
            <p:ph type="sldNum" sz="quarter" idx="12"/>
          </p:nvPr>
        </p:nvSpPr>
        <p:spPr/>
        <p:txBody>
          <a:bodyPr/>
          <a:lstStyle/>
          <a:p>
            <a:fld id="{F0FECA48-27CC-4969-8FDE-3957C973C12B}" type="slidenum">
              <a:rPr lang="en-AU" smtClean="0"/>
              <a:t>‹#›</a:t>
            </a:fld>
            <a:endParaRPr lang="en-AU"/>
          </a:p>
        </p:txBody>
      </p:sp>
    </p:spTree>
    <p:extLst>
      <p:ext uri="{BB962C8B-B14F-4D97-AF65-F5344CB8AC3E}">
        <p14:creationId xmlns:p14="http://schemas.microsoft.com/office/powerpoint/2010/main" val="4079071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8EB48-CD17-7C56-13FA-BC36B87A780C}"/>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FF34699-22FD-CDD8-AA6C-A0FF132221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5DCE436-70C4-28F8-7CDC-1273A5DDFCD5}"/>
              </a:ext>
            </a:extLst>
          </p:cNvPr>
          <p:cNvSpPr>
            <a:spLocks noGrp="1"/>
          </p:cNvSpPr>
          <p:nvPr>
            <p:ph type="dt" sz="half" idx="10"/>
          </p:nvPr>
        </p:nvSpPr>
        <p:spPr/>
        <p:txBody>
          <a:bodyPr/>
          <a:lstStyle/>
          <a:p>
            <a:fld id="{60728939-81B0-485E-B039-550176C4726A}" type="datetimeFigureOut">
              <a:rPr lang="en-AU" smtClean="0"/>
              <a:t>30/03/2023</a:t>
            </a:fld>
            <a:endParaRPr lang="en-AU"/>
          </a:p>
        </p:txBody>
      </p:sp>
      <p:sp>
        <p:nvSpPr>
          <p:cNvPr id="5" name="Footer Placeholder 4">
            <a:extLst>
              <a:ext uri="{FF2B5EF4-FFF2-40B4-BE49-F238E27FC236}">
                <a16:creationId xmlns:a16="http://schemas.microsoft.com/office/drawing/2014/main" id="{AD3D3F0F-5F0D-80AB-DF57-F74DA9F079A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F54902B-5C18-33D1-9DC5-E1BE46D24266}"/>
              </a:ext>
            </a:extLst>
          </p:cNvPr>
          <p:cNvSpPr>
            <a:spLocks noGrp="1"/>
          </p:cNvSpPr>
          <p:nvPr>
            <p:ph type="sldNum" sz="quarter" idx="12"/>
          </p:nvPr>
        </p:nvSpPr>
        <p:spPr/>
        <p:txBody>
          <a:bodyPr/>
          <a:lstStyle/>
          <a:p>
            <a:fld id="{F0FECA48-27CC-4969-8FDE-3957C973C12B}" type="slidenum">
              <a:rPr lang="en-AU" smtClean="0"/>
              <a:t>‹#›</a:t>
            </a:fld>
            <a:endParaRPr lang="en-AU"/>
          </a:p>
        </p:txBody>
      </p:sp>
    </p:spTree>
    <p:extLst>
      <p:ext uri="{BB962C8B-B14F-4D97-AF65-F5344CB8AC3E}">
        <p14:creationId xmlns:p14="http://schemas.microsoft.com/office/powerpoint/2010/main" val="2957039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A1D2EB-8637-D12F-9BDE-1C6B41153B5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64802F9-7049-B979-DD25-01F85D85F1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09ACF35-CD14-E41F-0630-13AE9F3E6462}"/>
              </a:ext>
            </a:extLst>
          </p:cNvPr>
          <p:cNvSpPr>
            <a:spLocks noGrp="1"/>
          </p:cNvSpPr>
          <p:nvPr>
            <p:ph type="dt" sz="half" idx="10"/>
          </p:nvPr>
        </p:nvSpPr>
        <p:spPr/>
        <p:txBody>
          <a:bodyPr/>
          <a:lstStyle/>
          <a:p>
            <a:fld id="{60728939-81B0-485E-B039-550176C4726A}" type="datetimeFigureOut">
              <a:rPr lang="en-AU" smtClean="0"/>
              <a:t>30/03/2023</a:t>
            </a:fld>
            <a:endParaRPr lang="en-AU"/>
          </a:p>
        </p:txBody>
      </p:sp>
      <p:sp>
        <p:nvSpPr>
          <p:cNvPr id="5" name="Footer Placeholder 4">
            <a:extLst>
              <a:ext uri="{FF2B5EF4-FFF2-40B4-BE49-F238E27FC236}">
                <a16:creationId xmlns:a16="http://schemas.microsoft.com/office/drawing/2014/main" id="{EF01B59A-C5BB-2CA6-FA6F-8E87840F2A4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0C23802-D4B3-7F43-0189-DC7349336347}"/>
              </a:ext>
            </a:extLst>
          </p:cNvPr>
          <p:cNvSpPr>
            <a:spLocks noGrp="1"/>
          </p:cNvSpPr>
          <p:nvPr>
            <p:ph type="sldNum" sz="quarter" idx="12"/>
          </p:nvPr>
        </p:nvSpPr>
        <p:spPr/>
        <p:txBody>
          <a:bodyPr/>
          <a:lstStyle/>
          <a:p>
            <a:fld id="{F0FECA48-27CC-4969-8FDE-3957C973C12B}" type="slidenum">
              <a:rPr lang="en-AU" smtClean="0"/>
              <a:t>‹#›</a:t>
            </a:fld>
            <a:endParaRPr lang="en-AU"/>
          </a:p>
        </p:txBody>
      </p:sp>
    </p:spTree>
    <p:extLst>
      <p:ext uri="{BB962C8B-B14F-4D97-AF65-F5344CB8AC3E}">
        <p14:creationId xmlns:p14="http://schemas.microsoft.com/office/powerpoint/2010/main" val="3996330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ch Starter Splash">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1"/>
            <a:ext cx="12192000" cy="6858664"/>
          </a:xfrm>
          <a:prstGeom prst="rect">
            <a:avLst/>
          </a:prstGeom>
        </p:spPr>
      </p:pic>
    </p:spTree>
    <p:extLst>
      <p:ext uri="{BB962C8B-B14F-4D97-AF65-F5344CB8AC3E}">
        <p14:creationId xmlns:p14="http://schemas.microsoft.com/office/powerpoint/2010/main" val="2474404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430A452-E8C1-4191-BEA9-577823D697AD}" type="datetimeFigureOut">
              <a:rPr lang="en-AU" smtClean="0"/>
              <a:t>30/03/2023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a:xfrm>
            <a:off x="8610600" y="6356350"/>
            <a:ext cx="2057400" cy="365125"/>
          </a:xfrm>
        </p:spPr>
        <p:txBody>
          <a:bodyPr/>
          <a:lstStyle/>
          <a:p>
            <a:fld id="{19D9B1D3-87FE-4D50-93E1-DF0A22661CCB}" type="slidenum">
              <a:rPr lang="en-AU" smtClean="0"/>
              <a:t>‹#›</a:t>
            </a:fld>
            <a:endParaRPr lang="en-AU"/>
          </a:p>
        </p:txBody>
      </p:sp>
    </p:spTree>
    <p:extLst>
      <p:ext uri="{BB962C8B-B14F-4D97-AF65-F5344CB8AC3E}">
        <p14:creationId xmlns:p14="http://schemas.microsoft.com/office/powerpoint/2010/main" val="3903632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Icon Introduc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AU" dirty="0"/>
              <a:t>Symbols</a:t>
            </a:r>
          </a:p>
        </p:txBody>
      </p:sp>
      <p:sp>
        <p:nvSpPr>
          <p:cNvPr id="3" name="Content Placeholder 2"/>
          <p:cNvSpPr>
            <a:spLocks noGrp="1"/>
          </p:cNvSpPr>
          <p:nvPr>
            <p:ph idx="1" hasCustomPrompt="1"/>
          </p:nvPr>
        </p:nvSpPr>
        <p:spPr>
          <a:xfrm>
            <a:off x="2235200" y="1825625"/>
            <a:ext cx="9118600" cy="4351338"/>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en-AU" dirty="0"/>
              <a:t>I do: my turn to talk. This is the explanation section of our lesson where you are required to listen.</a:t>
            </a:r>
          </a:p>
          <a:p>
            <a:endParaRPr lang="en-AU" dirty="0"/>
          </a:p>
          <a:p>
            <a:r>
              <a:rPr lang="en-AU" dirty="0"/>
              <a:t>We do: this is where we discuss or work on the concepts together.</a:t>
            </a:r>
          </a:p>
          <a:p>
            <a:endParaRPr lang="en-AU" dirty="0"/>
          </a:p>
          <a:p>
            <a:r>
              <a:rPr lang="en-AU" dirty="0"/>
              <a:t>You do: your turn to be involved. You may be working in a group or on an activity individually.</a:t>
            </a:r>
          </a:p>
          <a:p>
            <a:endParaRPr lang="en-AU" dirty="0"/>
          </a:p>
          <a:p>
            <a:endParaRPr lang="en-AU" dirty="0"/>
          </a:p>
        </p:txBody>
      </p:sp>
      <p:sp>
        <p:nvSpPr>
          <p:cNvPr id="4" name="Date Placeholder 3"/>
          <p:cNvSpPr>
            <a:spLocks noGrp="1"/>
          </p:cNvSpPr>
          <p:nvPr>
            <p:ph type="dt" sz="half" idx="10"/>
          </p:nvPr>
        </p:nvSpPr>
        <p:spPr/>
        <p:txBody>
          <a:bodyPr/>
          <a:lstStyle/>
          <a:p>
            <a:fld id="{1430A452-E8C1-4191-BEA9-577823D697AD}" type="datetimeFigureOut">
              <a:rPr lang="en-AU" smtClean="0"/>
              <a:t>30/03/2023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9D9B1D3-87FE-4D50-93E1-DF0A22661CCB}"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4563606"/>
            <a:ext cx="1080000" cy="1080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1690688"/>
            <a:ext cx="1080000" cy="108000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3127147"/>
            <a:ext cx="1080000" cy="1080000"/>
          </a:xfrm>
          <a:prstGeom prst="rect">
            <a:avLst/>
          </a:prstGeom>
        </p:spPr>
      </p:pic>
    </p:spTree>
    <p:extLst>
      <p:ext uri="{BB962C8B-B14F-4D97-AF65-F5344CB8AC3E}">
        <p14:creationId xmlns:p14="http://schemas.microsoft.com/office/powerpoint/2010/main" val="195687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each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1191986" y="6356350"/>
            <a:ext cx="2389414" cy="365125"/>
          </a:xfrm>
        </p:spPr>
        <p:txBody>
          <a:bodyPr/>
          <a:lstStyle/>
          <a:p>
            <a:fld id="{1430A452-E8C1-4191-BEA9-577823D697AD}" type="datetimeFigureOut">
              <a:rPr lang="en-AU" smtClean="0"/>
              <a:t>30/03/2023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a:xfrm>
            <a:off x="8610600" y="6356350"/>
            <a:ext cx="1823357" cy="365125"/>
          </a:xfrm>
        </p:spPr>
        <p:txBody>
          <a:bodyPr/>
          <a:lstStyle/>
          <a:p>
            <a:fld id="{19D9B1D3-87FE-4D50-93E1-DF0A22661CCB}" type="slidenum">
              <a:rPr lang="en-AU" smtClean="0"/>
              <a:t>‹#›</a:t>
            </a:fld>
            <a:endParaRPr lang="en-AU"/>
          </a:p>
        </p:txBody>
      </p:sp>
    </p:spTree>
    <p:extLst>
      <p:ext uri="{BB962C8B-B14F-4D97-AF65-F5344CB8AC3E}">
        <p14:creationId xmlns:p14="http://schemas.microsoft.com/office/powerpoint/2010/main" val="3670239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Student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1191986" y="6356350"/>
            <a:ext cx="2389414" cy="365125"/>
          </a:xfrm>
        </p:spPr>
        <p:txBody>
          <a:bodyPr/>
          <a:lstStyle/>
          <a:p>
            <a:fld id="{1430A452-E8C1-4191-BEA9-577823D697AD}" type="datetimeFigureOut">
              <a:rPr lang="en-AU" smtClean="0"/>
              <a:t>30/03/2023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a:xfrm>
            <a:off x="8610600" y="6356350"/>
            <a:ext cx="1823357" cy="365125"/>
          </a:xfrm>
        </p:spPr>
        <p:txBody>
          <a:bodyPr/>
          <a:lstStyle/>
          <a:p>
            <a:fld id="{19D9B1D3-87FE-4D50-93E1-DF0A22661CCB}" type="slidenum">
              <a:rPr lang="en-AU" smtClean="0"/>
              <a:t>‹#›</a:t>
            </a:fld>
            <a:endParaRPr lang="en-AU"/>
          </a:p>
        </p:txBody>
      </p:sp>
    </p:spTree>
    <p:extLst>
      <p:ext uri="{BB962C8B-B14F-4D97-AF65-F5344CB8AC3E}">
        <p14:creationId xmlns:p14="http://schemas.microsoft.com/office/powerpoint/2010/main" val="3518388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eacher and Stud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1191986" y="6356350"/>
            <a:ext cx="2389414" cy="365125"/>
          </a:xfrm>
        </p:spPr>
        <p:txBody>
          <a:bodyPr/>
          <a:lstStyle/>
          <a:p>
            <a:fld id="{1430A452-E8C1-4191-BEA9-577823D697AD}" type="datetimeFigureOut">
              <a:rPr lang="en-AU" smtClean="0"/>
              <a:t>30/03/2023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a:xfrm>
            <a:off x="8610600" y="6356350"/>
            <a:ext cx="1823357" cy="365125"/>
          </a:xfrm>
        </p:spPr>
        <p:txBody>
          <a:bodyPr/>
          <a:lstStyle/>
          <a:p>
            <a:fld id="{19D9B1D3-87FE-4D50-93E1-DF0A22661CCB}"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96806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430A452-E8C1-4191-BEA9-577823D697AD}" type="datetimeFigureOut">
              <a:rPr lang="en-AU" smtClean="0"/>
              <a:t>30/03/2023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9D9B1D3-87FE-4D50-93E1-DF0A22661CCB}" type="slidenum">
              <a:rPr lang="en-AU" smtClean="0"/>
              <a:t>‹#›</a:t>
            </a:fld>
            <a:endParaRPr lang="en-AU"/>
          </a:p>
        </p:txBody>
      </p:sp>
    </p:spTree>
    <p:extLst>
      <p:ext uri="{BB962C8B-B14F-4D97-AF65-F5344CB8AC3E}">
        <p14:creationId xmlns:p14="http://schemas.microsoft.com/office/powerpoint/2010/main" val="4133038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30A452-E8C1-4191-BEA9-577823D697AD}" type="datetimeFigureOut">
              <a:rPr lang="en-AU" smtClean="0"/>
              <a:t>30/03/2023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9D9B1D3-87FE-4D50-93E1-DF0A22661CCB}" type="slidenum">
              <a:rPr lang="en-AU" smtClean="0"/>
              <a:t>‹#›</a:t>
            </a:fld>
            <a:endParaRPr lang="en-AU"/>
          </a:p>
        </p:txBody>
      </p:sp>
    </p:spTree>
    <p:extLst>
      <p:ext uri="{BB962C8B-B14F-4D97-AF65-F5344CB8AC3E}">
        <p14:creationId xmlns:p14="http://schemas.microsoft.com/office/powerpoint/2010/main" val="4195086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A293E-6FEC-81E0-2630-AB4AFEFAD3F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C9F41C3-DEC5-68D5-8F07-14DCE9C601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7379B0E-C29D-89C9-7D29-07E1CF3C6C4A}"/>
              </a:ext>
            </a:extLst>
          </p:cNvPr>
          <p:cNvSpPr>
            <a:spLocks noGrp="1"/>
          </p:cNvSpPr>
          <p:nvPr>
            <p:ph type="dt" sz="half" idx="10"/>
          </p:nvPr>
        </p:nvSpPr>
        <p:spPr/>
        <p:txBody>
          <a:bodyPr/>
          <a:lstStyle/>
          <a:p>
            <a:fld id="{60728939-81B0-485E-B039-550176C4726A}" type="datetimeFigureOut">
              <a:rPr lang="en-AU" smtClean="0"/>
              <a:t>30/03/2023</a:t>
            </a:fld>
            <a:endParaRPr lang="en-AU"/>
          </a:p>
        </p:txBody>
      </p:sp>
      <p:sp>
        <p:nvSpPr>
          <p:cNvPr id="5" name="Footer Placeholder 4">
            <a:extLst>
              <a:ext uri="{FF2B5EF4-FFF2-40B4-BE49-F238E27FC236}">
                <a16:creationId xmlns:a16="http://schemas.microsoft.com/office/drawing/2014/main" id="{A4196DE0-8FF5-8A84-FA94-1FBC7C8548B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3F07ABD-1CBE-F7B3-A62A-2A8B71B25159}"/>
              </a:ext>
            </a:extLst>
          </p:cNvPr>
          <p:cNvSpPr>
            <a:spLocks noGrp="1"/>
          </p:cNvSpPr>
          <p:nvPr>
            <p:ph type="sldNum" sz="quarter" idx="12"/>
          </p:nvPr>
        </p:nvSpPr>
        <p:spPr/>
        <p:txBody>
          <a:bodyPr/>
          <a:lstStyle/>
          <a:p>
            <a:fld id="{F0FECA48-27CC-4969-8FDE-3957C973C12B}" type="slidenum">
              <a:rPr lang="en-AU" smtClean="0"/>
              <a:t>‹#›</a:t>
            </a:fld>
            <a:endParaRPr lang="en-AU"/>
          </a:p>
        </p:txBody>
      </p:sp>
    </p:spTree>
    <p:extLst>
      <p:ext uri="{BB962C8B-B14F-4D97-AF65-F5344CB8AC3E}">
        <p14:creationId xmlns:p14="http://schemas.microsoft.com/office/powerpoint/2010/main" val="2986051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1430A452-E8C1-4191-BEA9-577823D697AD}" type="datetimeFigureOut">
              <a:rPr lang="en-AU" smtClean="0"/>
              <a:t>30/03/2023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9D9B1D3-87FE-4D50-93E1-DF0A22661CCB}" type="slidenum">
              <a:rPr lang="en-AU" smtClean="0"/>
              <a:t>‹#›</a:t>
            </a:fld>
            <a:endParaRPr lang="en-AU"/>
          </a:p>
        </p:txBody>
      </p:sp>
    </p:spTree>
    <p:extLst>
      <p:ext uri="{BB962C8B-B14F-4D97-AF65-F5344CB8AC3E}">
        <p14:creationId xmlns:p14="http://schemas.microsoft.com/office/powerpoint/2010/main" val="3677851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1430A452-E8C1-4191-BEA9-577823D697AD}" type="datetimeFigureOut">
              <a:rPr lang="en-AU" smtClean="0"/>
              <a:t>30/03/2023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9D9B1D3-87FE-4D50-93E1-DF0A22661CCB}" type="slidenum">
              <a:rPr lang="en-AU" smtClean="0"/>
              <a:t>‹#›</a:t>
            </a:fld>
            <a:endParaRPr lang="en-AU"/>
          </a:p>
        </p:txBody>
      </p:sp>
    </p:spTree>
    <p:extLst>
      <p:ext uri="{BB962C8B-B14F-4D97-AF65-F5344CB8AC3E}">
        <p14:creationId xmlns:p14="http://schemas.microsoft.com/office/powerpoint/2010/main" val="3593781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1430A452-E8C1-4191-BEA9-577823D697AD}" type="datetimeFigureOut">
              <a:rPr lang="en-AU" smtClean="0"/>
              <a:t>30/03/2023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9D9B1D3-87FE-4D50-93E1-DF0A22661CCB}" type="slidenum">
              <a:rPr lang="en-AU" smtClean="0"/>
              <a:t>‹#›</a:t>
            </a:fld>
            <a:endParaRPr lang="en-AU"/>
          </a:p>
        </p:txBody>
      </p:sp>
    </p:spTree>
    <p:extLst>
      <p:ext uri="{BB962C8B-B14F-4D97-AF65-F5344CB8AC3E}">
        <p14:creationId xmlns:p14="http://schemas.microsoft.com/office/powerpoint/2010/main" val="945826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30A452-E8C1-4191-BEA9-577823D697AD}" type="datetimeFigureOut">
              <a:rPr lang="en-AU" smtClean="0"/>
              <a:t>30/03/2023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19D9B1D3-87FE-4D50-93E1-DF0A22661CCB}" type="slidenum">
              <a:rPr lang="en-AU" smtClean="0"/>
              <a:t>‹#›</a:t>
            </a:fld>
            <a:endParaRPr lang="en-AU"/>
          </a:p>
        </p:txBody>
      </p:sp>
    </p:spTree>
    <p:extLst>
      <p:ext uri="{BB962C8B-B14F-4D97-AF65-F5344CB8AC3E}">
        <p14:creationId xmlns:p14="http://schemas.microsoft.com/office/powerpoint/2010/main" val="17533171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30A452-E8C1-4191-BEA9-577823D697AD}" type="datetimeFigureOut">
              <a:rPr lang="en-AU" smtClean="0"/>
              <a:t>30/03/2023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9D9B1D3-87FE-4D50-93E1-DF0A22661CCB}" type="slidenum">
              <a:rPr lang="en-AU" smtClean="0"/>
              <a:t>‹#›</a:t>
            </a:fld>
            <a:endParaRPr lang="en-AU"/>
          </a:p>
        </p:txBody>
      </p:sp>
    </p:spTree>
    <p:extLst>
      <p:ext uri="{BB962C8B-B14F-4D97-AF65-F5344CB8AC3E}">
        <p14:creationId xmlns:p14="http://schemas.microsoft.com/office/powerpoint/2010/main" val="3690818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30A452-E8C1-4191-BEA9-577823D697AD}" type="datetimeFigureOut">
              <a:rPr lang="en-AU" smtClean="0"/>
              <a:t>30/03/2023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9D9B1D3-87FE-4D50-93E1-DF0A22661CCB}" type="slidenum">
              <a:rPr lang="en-AU" smtClean="0"/>
              <a:t>‹#›</a:t>
            </a:fld>
            <a:endParaRPr lang="en-AU"/>
          </a:p>
        </p:txBody>
      </p:sp>
    </p:spTree>
    <p:extLst>
      <p:ext uri="{BB962C8B-B14F-4D97-AF65-F5344CB8AC3E}">
        <p14:creationId xmlns:p14="http://schemas.microsoft.com/office/powerpoint/2010/main" val="4236403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430A452-E8C1-4191-BEA9-577823D697AD}" type="datetimeFigureOut">
              <a:rPr lang="en-AU" smtClean="0"/>
              <a:t>30/03/2023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9D9B1D3-87FE-4D50-93E1-DF0A22661CCB}" type="slidenum">
              <a:rPr lang="en-AU" smtClean="0"/>
              <a:t>‹#›</a:t>
            </a:fld>
            <a:endParaRPr lang="en-AU"/>
          </a:p>
        </p:txBody>
      </p:sp>
    </p:spTree>
    <p:extLst>
      <p:ext uri="{BB962C8B-B14F-4D97-AF65-F5344CB8AC3E}">
        <p14:creationId xmlns:p14="http://schemas.microsoft.com/office/powerpoint/2010/main" val="1107856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430A452-E8C1-4191-BEA9-577823D697AD}" type="datetimeFigureOut">
              <a:rPr lang="en-AU" smtClean="0"/>
              <a:t>30/03/2023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9D9B1D3-87FE-4D50-93E1-DF0A22661CCB}" type="slidenum">
              <a:rPr lang="en-AU" smtClean="0"/>
              <a:t>‹#›</a:t>
            </a:fld>
            <a:endParaRPr lang="en-AU"/>
          </a:p>
        </p:txBody>
      </p:sp>
    </p:spTree>
    <p:extLst>
      <p:ext uri="{BB962C8B-B14F-4D97-AF65-F5344CB8AC3E}">
        <p14:creationId xmlns:p14="http://schemas.microsoft.com/office/powerpoint/2010/main" val="2385575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0579E-18CB-4C9A-8FD7-D8AC94A142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01F8DD0-9D35-4A51-BBD6-588AAD131C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6046D35-DA99-4135-B39D-2FDC5EC24270}"/>
              </a:ext>
            </a:extLst>
          </p:cNvPr>
          <p:cNvSpPr>
            <a:spLocks noGrp="1"/>
          </p:cNvSpPr>
          <p:nvPr>
            <p:ph type="dt" sz="half" idx="10"/>
          </p:nvPr>
        </p:nvSpPr>
        <p:spPr/>
        <p:txBody>
          <a:bodyPr/>
          <a:lstStyle/>
          <a:p>
            <a:fld id="{4AC88F10-6D8C-429C-AAF6-CF8C10820A51}" type="datetimeFigureOut">
              <a:rPr lang="en-GB" smtClean="0"/>
              <a:t>30/03/2023</a:t>
            </a:fld>
            <a:endParaRPr lang="en-GB"/>
          </a:p>
        </p:txBody>
      </p:sp>
      <p:sp>
        <p:nvSpPr>
          <p:cNvPr id="5" name="Footer Placeholder 4">
            <a:extLst>
              <a:ext uri="{FF2B5EF4-FFF2-40B4-BE49-F238E27FC236}">
                <a16:creationId xmlns:a16="http://schemas.microsoft.com/office/drawing/2014/main" id="{DE4E120E-1128-4482-8191-5B19E10CA0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2E5CCC-50DE-42A4-817D-9977EB7D4AB8}"/>
              </a:ext>
            </a:extLst>
          </p:cNvPr>
          <p:cNvSpPr>
            <a:spLocks noGrp="1"/>
          </p:cNvSpPr>
          <p:nvPr>
            <p:ph type="sldNum" sz="quarter" idx="12"/>
          </p:nvPr>
        </p:nvSpPr>
        <p:spPr/>
        <p:txBody>
          <a:bodyPr/>
          <a:lstStyle/>
          <a:p>
            <a:fld id="{3FDF52B8-699B-4FA7-850F-269D2C31CB64}" type="slidenum">
              <a:rPr lang="en-GB" smtClean="0"/>
              <a:t>‹#›</a:t>
            </a:fld>
            <a:endParaRPr lang="en-GB"/>
          </a:p>
        </p:txBody>
      </p:sp>
    </p:spTree>
    <p:extLst>
      <p:ext uri="{BB962C8B-B14F-4D97-AF65-F5344CB8AC3E}">
        <p14:creationId xmlns:p14="http://schemas.microsoft.com/office/powerpoint/2010/main" val="2661450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A8F9B-9115-4E3E-A76F-23CDA232C4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2A971B6-BB8C-4DB0-8FCA-796C8EDBC12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D541C6-ED38-4510-A777-8A8EE5359833}"/>
              </a:ext>
            </a:extLst>
          </p:cNvPr>
          <p:cNvSpPr>
            <a:spLocks noGrp="1"/>
          </p:cNvSpPr>
          <p:nvPr>
            <p:ph type="dt" sz="half" idx="10"/>
          </p:nvPr>
        </p:nvSpPr>
        <p:spPr/>
        <p:txBody>
          <a:bodyPr/>
          <a:lstStyle/>
          <a:p>
            <a:fld id="{4AC88F10-6D8C-429C-AAF6-CF8C10820A51}" type="datetimeFigureOut">
              <a:rPr lang="en-GB" smtClean="0"/>
              <a:t>30/03/2023</a:t>
            </a:fld>
            <a:endParaRPr lang="en-GB"/>
          </a:p>
        </p:txBody>
      </p:sp>
      <p:sp>
        <p:nvSpPr>
          <p:cNvPr id="5" name="Footer Placeholder 4">
            <a:extLst>
              <a:ext uri="{FF2B5EF4-FFF2-40B4-BE49-F238E27FC236}">
                <a16:creationId xmlns:a16="http://schemas.microsoft.com/office/drawing/2014/main" id="{EDFB5055-5747-46A7-A403-E8D67D24FF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B3B44D-5837-4F98-BBA8-DFFAD27A8EA7}"/>
              </a:ext>
            </a:extLst>
          </p:cNvPr>
          <p:cNvSpPr>
            <a:spLocks noGrp="1"/>
          </p:cNvSpPr>
          <p:nvPr>
            <p:ph type="sldNum" sz="quarter" idx="12"/>
          </p:nvPr>
        </p:nvSpPr>
        <p:spPr/>
        <p:txBody>
          <a:bodyPr/>
          <a:lstStyle/>
          <a:p>
            <a:fld id="{3FDF52B8-699B-4FA7-850F-269D2C31CB64}" type="slidenum">
              <a:rPr lang="en-GB" smtClean="0"/>
              <a:t>‹#›</a:t>
            </a:fld>
            <a:endParaRPr lang="en-GB"/>
          </a:p>
        </p:txBody>
      </p:sp>
    </p:spTree>
    <p:extLst>
      <p:ext uri="{BB962C8B-B14F-4D97-AF65-F5344CB8AC3E}">
        <p14:creationId xmlns:p14="http://schemas.microsoft.com/office/powerpoint/2010/main" val="2139851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7A4DB-8158-7344-5E45-76D27DE2BF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A747D21F-1D5A-633D-EF8A-C6E80441BA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43BB2B-31D8-3A28-4918-48875791DD3B}"/>
              </a:ext>
            </a:extLst>
          </p:cNvPr>
          <p:cNvSpPr>
            <a:spLocks noGrp="1"/>
          </p:cNvSpPr>
          <p:nvPr>
            <p:ph type="dt" sz="half" idx="10"/>
          </p:nvPr>
        </p:nvSpPr>
        <p:spPr/>
        <p:txBody>
          <a:bodyPr/>
          <a:lstStyle/>
          <a:p>
            <a:fld id="{60728939-81B0-485E-B039-550176C4726A}" type="datetimeFigureOut">
              <a:rPr lang="en-AU" smtClean="0"/>
              <a:t>30/03/2023</a:t>
            </a:fld>
            <a:endParaRPr lang="en-AU"/>
          </a:p>
        </p:txBody>
      </p:sp>
      <p:sp>
        <p:nvSpPr>
          <p:cNvPr id="5" name="Footer Placeholder 4">
            <a:extLst>
              <a:ext uri="{FF2B5EF4-FFF2-40B4-BE49-F238E27FC236}">
                <a16:creationId xmlns:a16="http://schemas.microsoft.com/office/drawing/2014/main" id="{44CEA244-419E-B70E-6DC4-2625D0217F2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FD4B818-C6C9-F925-6BE8-E5C080769016}"/>
              </a:ext>
            </a:extLst>
          </p:cNvPr>
          <p:cNvSpPr>
            <a:spLocks noGrp="1"/>
          </p:cNvSpPr>
          <p:nvPr>
            <p:ph type="sldNum" sz="quarter" idx="12"/>
          </p:nvPr>
        </p:nvSpPr>
        <p:spPr/>
        <p:txBody>
          <a:bodyPr/>
          <a:lstStyle/>
          <a:p>
            <a:fld id="{F0FECA48-27CC-4969-8FDE-3957C973C12B}" type="slidenum">
              <a:rPr lang="en-AU" smtClean="0"/>
              <a:t>‹#›</a:t>
            </a:fld>
            <a:endParaRPr lang="en-AU"/>
          </a:p>
        </p:txBody>
      </p:sp>
    </p:spTree>
    <p:extLst>
      <p:ext uri="{BB962C8B-B14F-4D97-AF65-F5344CB8AC3E}">
        <p14:creationId xmlns:p14="http://schemas.microsoft.com/office/powerpoint/2010/main" val="40787062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61B57-18CB-4692-86D6-5C585A3CE3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DA28261-E86E-43C0-B39D-2C7AD20C79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BCA1A7C-C47D-49B3-BE45-DAB827194854}"/>
              </a:ext>
            </a:extLst>
          </p:cNvPr>
          <p:cNvSpPr>
            <a:spLocks noGrp="1"/>
          </p:cNvSpPr>
          <p:nvPr>
            <p:ph type="dt" sz="half" idx="10"/>
          </p:nvPr>
        </p:nvSpPr>
        <p:spPr/>
        <p:txBody>
          <a:bodyPr/>
          <a:lstStyle/>
          <a:p>
            <a:fld id="{4AC88F10-6D8C-429C-AAF6-CF8C10820A51}" type="datetimeFigureOut">
              <a:rPr lang="en-GB" smtClean="0"/>
              <a:t>30/03/2023</a:t>
            </a:fld>
            <a:endParaRPr lang="en-GB"/>
          </a:p>
        </p:txBody>
      </p:sp>
      <p:sp>
        <p:nvSpPr>
          <p:cNvPr id="5" name="Footer Placeholder 4">
            <a:extLst>
              <a:ext uri="{FF2B5EF4-FFF2-40B4-BE49-F238E27FC236}">
                <a16:creationId xmlns:a16="http://schemas.microsoft.com/office/drawing/2014/main" id="{8A34E126-3F43-4DB4-AB5D-093F6277DA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F134F4-EA27-4823-9DCD-03FC162E5837}"/>
              </a:ext>
            </a:extLst>
          </p:cNvPr>
          <p:cNvSpPr>
            <a:spLocks noGrp="1"/>
          </p:cNvSpPr>
          <p:nvPr>
            <p:ph type="sldNum" sz="quarter" idx="12"/>
          </p:nvPr>
        </p:nvSpPr>
        <p:spPr/>
        <p:txBody>
          <a:bodyPr/>
          <a:lstStyle/>
          <a:p>
            <a:fld id="{3FDF52B8-699B-4FA7-850F-269D2C31CB64}" type="slidenum">
              <a:rPr lang="en-GB" smtClean="0"/>
              <a:t>‹#›</a:t>
            </a:fld>
            <a:endParaRPr lang="en-GB"/>
          </a:p>
        </p:txBody>
      </p:sp>
    </p:spTree>
    <p:extLst>
      <p:ext uri="{BB962C8B-B14F-4D97-AF65-F5344CB8AC3E}">
        <p14:creationId xmlns:p14="http://schemas.microsoft.com/office/powerpoint/2010/main" val="42742533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807BE-C563-4665-9689-19C357A875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EAD76E6-9C00-4D6B-877B-579A4512B9F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AA784B8-5A2A-4478-BD85-3708BC195E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2E9CA6F-53CC-4906-B8EF-9960D3EECA67}"/>
              </a:ext>
            </a:extLst>
          </p:cNvPr>
          <p:cNvSpPr>
            <a:spLocks noGrp="1"/>
          </p:cNvSpPr>
          <p:nvPr>
            <p:ph type="dt" sz="half" idx="10"/>
          </p:nvPr>
        </p:nvSpPr>
        <p:spPr/>
        <p:txBody>
          <a:bodyPr/>
          <a:lstStyle/>
          <a:p>
            <a:fld id="{4AC88F10-6D8C-429C-AAF6-CF8C10820A51}" type="datetimeFigureOut">
              <a:rPr lang="en-GB" smtClean="0"/>
              <a:t>30/03/2023</a:t>
            </a:fld>
            <a:endParaRPr lang="en-GB"/>
          </a:p>
        </p:txBody>
      </p:sp>
      <p:sp>
        <p:nvSpPr>
          <p:cNvPr id="6" name="Footer Placeholder 5">
            <a:extLst>
              <a:ext uri="{FF2B5EF4-FFF2-40B4-BE49-F238E27FC236}">
                <a16:creationId xmlns:a16="http://schemas.microsoft.com/office/drawing/2014/main" id="{1FDCC4FE-DCBB-425C-8829-AD8C18AE53B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B53480-0129-492B-A07B-A62D756243FF}"/>
              </a:ext>
            </a:extLst>
          </p:cNvPr>
          <p:cNvSpPr>
            <a:spLocks noGrp="1"/>
          </p:cNvSpPr>
          <p:nvPr>
            <p:ph type="sldNum" sz="quarter" idx="12"/>
          </p:nvPr>
        </p:nvSpPr>
        <p:spPr/>
        <p:txBody>
          <a:bodyPr/>
          <a:lstStyle/>
          <a:p>
            <a:fld id="{3FDF52B8-699B-4FA7-850F-269D2C31CB64}" type="slidenum">
              <a:rPr lang="en-GB" smtClean="0"/>
              <a:t>‹#›</a:t>
            </a:fld>
            <a:endParaRPr lang="en-GB"/>
          </a:p>
        </p:txBody>
      </p:sp>
    </p:spTree>
    <p:extLst>
      <p:ext uri="{BB962C8B-B14F-4D97-AF65-F5344CB8AC3E}">
        <p14:creationId xmlns:p14="http://schemas.microsoft.com/office/powerpoint/2010/main" val="7885639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ECC19-C6D1-4FCE-A870-C263EAD1088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929E619-6B9E-4DF3-9C88-00B0ECDB4F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960B70A-86CB-40C3-9F47-C6E9B2DE139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587872A-310C-4A99-93F1-932622EE4E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7F6886C-476B-4739-87AC-C647C585BE0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E826410-96BD-4AF7-9A90-B8AB2E7D04EE}"/>
              </a:ext>
            </a:extLst>
          </p:cNvPr>
          <p:cNvSpPr>
            <a:spLocks noGrp="1"/>
          </p:cNvSpPr>
          <p:nvPr>
            <p:ph type="dt" sz="half" idx="10"/>
          </p:nvPr>
        </p:nvSpPr>
        <p:spPr/>
        <p:txBody>
          <a:bodyPr/>
          <a:lstStyle/>
          <a:p>
            <a:fld id="{4AC88F10-6D8C-429C-AAF6-CF8C10820A51}" type="datetimeFigureOut">
              <a:rPr lang="en-GB" smtClean="0"/>
              <a:t>30/03/2023</a:t>
            </a:fld>
            <a:endParaRPr lang="en-GB"/>
          </a:p>
        </p:txBody>
      </p:sp>
      <p:sp>
        <p:nvSpPr>
          <p:cNvPr id="8" name="Footer Placeholder 7">
            <a:extLst>
              <a:ext uri="{FF2B5EF4-FFF2-40B4-BE49-F238E27FC236}">
                <a16:creationId xmlns:a16="http://schemas.microsoft.com/office/drawing/2014/main" id="{DE2F55D6-F246-47A7-A8F7-A2509DC1EDC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0770087-9724-47B2-9C7C-6A576B06FC0A}"/>
              </a:ext>
            </a:extLst>
          </p:cNvPr>
          <p:cNvSpPr>
            <a:spLocks noGrp="1"/>
          </p:cNvSpPr>
          <p:nvPr>
            <p:ph type="sldNum" sz="quarter" idx="12"/>
          </p:nvPr>
        </p:nvSpPr>
        <p:spPr/>
        <p:txBody>
          <a:bodyPr/>
          <a:lstStyle/>
          <a:p>
            <a:fld id="{3FDF52B8-699B-4FA7-850F-269D2C31CB64}" type="slidenum">
              <a:rPr lang="en-GB" smtClean="0"/>
              <a:t>‹#›</a:t>
            </a:fld>
            <a:endParaRPr lang="en-GB"/>
          </a:p>
        </p:txBody>
      </p:sp>
    </p:spTree>
    <p:extLst>
      <p:ext uri="{BB962C8B-B14F-4D97-AF65-F5344CB8AC3E}">
        <p14:creationId xmlns:p14="http://schemas.microsoft.com/office/powerpoint/2010/main" val="38131151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490D7-C993-475E-B13E-79124F5265B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4C5D88-DBCA-47EA-871A-03F0B91ABF63}"/>
              </a:ext>
            </a:extLst>
          </p:cNvPr>
          <p:cNvSpPr>
            <a:spLocks noGrp="1"/>
          </p:cNvSpPr>
          <p:nvPr>
            <p:ph type="dt" sz="half" idx="10"/>
          </p:nvPr>
        </p:nvSpPr>
        <p:spPr/>
        <p:txBody>
          <a:bodyPr/>
          <a:lstStyle/>
          <a:p>
            <a:fld id="{4AC88F10-6D8C-429C-AAF6-CF8C10820A51}" type="datetimeFigureOut">
              <a:rPr lang="en-GB" smtClean="0"/>
              <a:t>30/03/2023</a:t>
            </a:fld>
            <a:endParaRPr lang="en-GB"/>
          </a:p>
        </p:txBody>
      </p:sp>
      <p:sp>
        <p:nvSpPr>
          <p:cNvPr id="4" name="Footer Placeholder 3">
            <a:extLst>
              <a:ext uri="{FF2B5EF4-FFF2-40B4-BE49-F238E27FC236}">
                <a16:creationId xmlns:a16="http://schemas.microsoft.com/office/drawing/2014/main" id="{87F96074-B4E6-4B66-9250-CC5C6749DC2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C06713F-A233-40A0-B9C6-90EDF0411753}"/>
              </a:ext>
            </a:extLst>
          </p:cNvPr>
          <p:cNvSpPr>
            <a:spLocks noGrp="1"/>
          </p:cNvSpPr>
          <p:nvPr>
            <p:ph type="sldNum" sz="quarter" idx="12"/>
          </p:nvPr>
        </p:nvSpPr>
        <p:spPr/>
        <p:txBody>
          <a:bodyPr/>
          <a:lstStyle/>
          <a:p>
            <a:fld id="{3FDF52B8-699B-4FA7-850F-269D2C31CB64}" type="slidenum">
              <a:rPr lang="en-GB" smtClean="0"/>
              <a:t>‹#›</a:t>
            </a:fld>
            <a:endParaRPr lang="en-GB"/>
          </a:p>
        </p:txBody>
      </p:sp>
    </p:spTree>
    <p:extLst>
      <p:ext uri="{BB962C8B-B14F-4D97-AF65-F5344CB8AC3E}">
        <p14:creationId xmlns:p14="http://schemas.microsoft.com/office/powerpoint/2010/main" val="13851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2ABAB7-3F2E-402A-B884-91C53C6EEB8B}"/>
              </a:ext>
            </a:extLst>
          </p:cNvPr>
          <p:cNvSpPr>
            <a:spLocks noGrp="1"/>
          </p:cNvSpPr>
          <p:nvPr>
            <p:ph type="dt" sz="half" idx="10"/>
          </p:nvPr>
        </p:nvSpPr>
        <p:spPr/>
        <p:txBody>
          <a:bodyPr/>
          <a:lstStyle/>
          <a:p>
            <a:fld id="{4AC88F10-6D8C-429C-AAF6-CF8C10820A51}" type="datetimeFigureOut">
              <a:rPr lang="en-GB" smtClean="0"/>
              <a:t>30/03/2023</a:t>
            </a:fld>
            <a:endParaRPr lang="en-GB"/>
          </a:p>
        </p:txBody>
      </p:sp>
      <p:sp>
        <p:nvSpPr>
          <p:cNvPr id="3" name="Footer Placeholder 2">
            <a:extLst>
              <a:ext uri="{FF2B5EF4-FFF2-40B4-BE49-F238E27FC236}">
                <a16:creationId xmlns:a16="http://schemas.microsoft.com/office/drawing/2014/main" id="{98270C5A-FC4C-4E0A-BC45-A74F76EDF95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C7AC283-EB01-4D38-888A-EB34FBF3B186}"/>
              </a:ext>
            </a:extLst>
          </p:cNvPr>
          <p:cNvSpPr>
            <a:spLocks noGrp="1"/>
          </p:cNvSpPr>
          <p:nvPr>
            <p:ph type="sldNum" sz="quarter" idx="12"/>
          </p:nvPr>
        </p:nvSpPr>
        <p:spPr/>
        <p:txBody>
          <a:bodyPr/>
          <a:lstStyle/>
          <a:p>
            <a:fld id="{3FDF52B8-699B-4FA7-850F-269D2C31CB64}" type="slidenum">
              <a:rPr lang="en-GB" smtClean="0"/>
              <a:t>‹#›</a:t>
            </a:fld>
            <a:endParaRPr lang="en-GB"/>
          </a:p>
        </p:txBody>
      </p:sp>
    </p:spTree>
    <p:extLst>
      <p:ext uri="{BB962C8B-B14F-4D97-AF65-F5344CB8AC3E}">
        <p14:creationId xmlns:p14="http://schemas.microsoft.com/office/powerpoint/2010/main" val="21439125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163BA-4A0B-4E81-B027-CED162394A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E9A2E2C-6967-4EB8-8B9A-7352C471AC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AB1AE8C-FC4D-4DBC-8EB4-6F8603D9DD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6DD01F7-5F58-4D0E-9FDD-6FA1B42B8928}"/>
              </a:ext>
            </a:extLst>
          </p:cNvPr>
          <p:cNvSpPr>
            <a:spLocks noGrp="1"/>
          </p:cNvSpPr>
          <p:nvPr>
            <p:ph type="dt" sz="half" idx="10"/>
          </p:nvPr>
        </p:nvSpPr>
        <p:spPr/>
        <p:txBody>
          <a:bodyPr/>
          <a:lstStyle/>
          <a:p>
            <a:fld id="{4AC88F10-6D8C-429C-AAF6-CF8C10820A51}" type="datetimeFigureOut">
              <a:rPr lang="en-GB" smtClean="0"/>
              <a:t>30/03/2023</a:t>
            </a:fld>
            <a:endParaRPr lang="en-GB"/>
          </a:p>
        </p:txBody>
      </p:sp>
      <p:sp>
        <p:nvSpPr>
          <p:cNvPr id="6" name="Footer Placeholder 5">
            <a:extLst>
              <a:ext uri="{FF2B5EF4-FFF2-40B4-BE49-F238E27FC236}">
                <a16:creationId xmlns:a16="http://schemas.microsoft.com/office/drawing/2014/main" id="{5A68CE21-EA24-41D7-AA52-FEA8F494566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6E05D03-EA44-4854-905B-F36FA26A44CB}"/>
              </a:ext>
            </a:extLst>
          </p:cNvPr>
          <p:cNvSpPr>
            <a:spLocks noGrp="1"/>
          </p:cNvSpPr>
          <p:nvPr>
            <p:ph type="sldNum" sz="quarter" idx="12"/>
          </p:nvPr>
        </p:nvSpPr>
        <p:spPr/>
        <p:txBody>
          <a:bodyPr/>
          <a:lstStyle/>
          <a:p>
            <a:fld id="{3FDF52B8-699B-4FA7-850F-269D2C31CB64}" type="slidenum">
              <a:rPr lang="en-GB" smtClean="0"/>
              <a:t>‹#›</a:t>
            </a:fld>
            <a:endParaRPr lang="en-GB"/>
          </a:p>
        </p:txBody>
      </p:sp>
    </p:spTree>
    <p:extLst>
      <p:ext uri="{BB962C8B-B14F-4D97-AF65-F5344CB8AC3E}">
        <p14:creationId xmlns:p14="http://schemas.microsoft.com/office/powerpoint/2010/main" val="3385734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F6BA-759C-490B-A572-98273E05DE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37ACD7F-1AE3-4252-B693-7C05B3E4D3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B0BDC6B-C6B8-47AE-836B-939D48A475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EDC6ABB-5BC8-40FF-9206-7A4B2753EC59}"/>
              </a:ext>
            </a:extLst>
          </p:cNvPr>
          <p:cNvSpPr>
            <a:spLocks noGrp="1"/>
          </p:cNvSpPr>
          <p:nvPr>
            <p:ph type="dt" sz="half" idx="10"/>
          </p:nvPr>
        </p:nvSpPr>
        <p:spPr/>
        <p:txBody>
          <a:bodyPr/>
          <a:lstStyle/>
          <a:p>
            <a:fld id="{4AC88F10-6D8C-429C-AAF6-CF8C10820A51}" type="datetimeFigureOut">
              <a:rPr lang="en-GB" smtClean="0"/>
              <a:t>30/03/2023</a:t>
            </a:fld>
            <a:endParaRPr lang="en-GB"/>
          </a:p>
        </p:txBody>
      </p:sp>
      <p:sp>
        <p:nvSpPr>
          <p:cNvPr id="6" name="Footer Placeholder 5">
            <a:extLst>
              <a:ext uri="{FF2B5EF4-FFF2-40B4-BE49-F238E27FC236}">
                <a16:creationId xmlns:a16="http://schemas.microsoft.com/office/drawing/2014/main" id="{8A94623F-2C5C-416C-8FA0-507ACB5D21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43A5DB9-2E0A-4DFD-AE2C-CF7BFDD3F05F}"/>
              </a:ext>
            </a:extLst>
          </p:cNvPr>
          <p:cNvSpPr>
            <a:spLocks noGrp="1"/>
          </p:cNvSpPr>
          <p:nvPr>
            <p:ph type="sldNum" sz="quarter" idx="12"/>
          </p:nvPr>
        </p:nvSpPr>
        <p:spPr/>
        <p:txBody>
          <a:bodyPr/>
          <a:lstStyle/>
          <a:p>
            <a:fld id="{3FDF52B8-699B-4FA7-850F-269D2C31CB64}" type="slidenum">
              <a:rPr lang="en-GB" smtClean="0"/>
              <a:t>‹#›</a:t>
            </a:fld>
            <a:endParaRPr lang="en-GB"/>
          </a:p>
        </p:txBody>
      </p:sp>
    </p:spTree>
    <p:extLst>
      <p:ext uri="{BB962C8B-B14F-4D97-AF65-F5344CB8AC3E}">
        <p14:creationId xmlns:p14="http://schemas.microsoft.com/office/powerpoint/2010/main" val="20253390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CECB5-2C30-437D-8E3A-DBCA7E263FB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3717957-4366-403D-B0A9-9998868D529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438928-1CB3-4E10-A637-CE2E637BA932}"/>
              </a:ext>
            </a:extLst>
          </p:cNvPr>
          <p:cNvSpPr>
            <a:spLocks noGrp="1"/>
          </p:cNvSpPr>
          <p:nvPr>
            <p:ph type="dt" sz="half" idx="10"/>
          </p:nvPr>
        </p:nvSpPr>
        <p:spPr/>
        <p:txBody>
          <a:bodyPr/>
          <a:lstStyle/>
          <a:p>
            <a:fld id="{4AC88F10-6D8C-429C-AAF6-CF8C10820A51}" type="datetimeFigureOut">
              <a:rPr lang="en-GB" smtClean="0"/>
              <a:t>30/03/2023</a:t>
            </a:fld>
            <a:endParaRPr lang="en-GB"/>
          </a:p>
        </p:txBody>
      </p:sp>
      <p:sp>
        <p:nvSpPr>
          <p:cNvPr id="5" name="Footer Placeholder 4">
            <a:extLst>
              <a:ext uri="{FF2B5EF4-FFF2-40B4-BE49-F238E27FC236}">
                <a16:creationId xmlns:a16="http://schemas.microsoft.com/office/drawing/2014/main" id="{F8F91ADF-F5BC-457D-B9EE-9ADEC2F1E5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8AA8AC-BBDF-42E5-8145-D4DE56B3A0E4}"/>
              </a:ext>
            </a:extLst>
          </p:cNvPr>
          <p:cNvSpPr>
            <a:spLocks noGrp="1"/>
          </p:cNvSpPr>
          <p:nvPr>
            <p:ph type="sldNum" sz="quarter" idx="12"/>
          </p:nvPr>
        </p:nvSpPr>
        <p:spPr/>
        <p:txBody>
          <a:bodyPr/>
          <a:lstStyle/>
          <a:p>
            <a:fld id="{3FDF52B8-699B-4FA7-850F-269D2C31CB64}" type="slidenum">
              <a:rPr lang="en-GB" smtClean="0"/>
              <a:t>‹#›</a:t>
            </a:fld>
            <a:endParaRPr lang="en-GB"/>
          </a:p>
        </p:txBody>
      </p:sp>
    </p:spTree>
    <p:extLst>
      <p:ext uri="{BB962C8B-B14F-4D97-AF65-F5344CB8AC3E}">
        <p14:creationId xmlns:p14="http://schemas.microsoft.com/office/powerpoint/2010/main" val="39570126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869727-37D5-4C7F-9E46-541992DFB1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6A1F680-0B41-4B59-B686-7497BD79AC6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AED940-8439-4DB8-B7CA-41F67BECA0AE}"/>
              </a:ext>
            </a:extLst>
          </p:cNvPr>
          <p:cNvSpPr>
            <a:spLocks noGrp="1"/>
          </p:cNvSpPr>
          <p:nvPr>
            <p:ph type="dt" sz="half" idx="10"/>
          </p:nvPr>
        </p:nvSpPr>
        <p:spPr/>
        <p:txBody>
          <a:bodyPr/>
          <a:lstStyle/>
          <a:p>
            <a:fld id="{4AC88F10-6D8C-429C-AAF6-CF8C10820A51}" type="datetimeFigureOut">
              <a:rPr lang="en-GB" smtClean="0"/>
              <a:t>30/03/2023</a:t>
            </a:fld>
            <a:endParaRPr lang="en-GB"/>
          </a:p>
        </p:txBody>
      </p:sp>
      <p:sp>
        <p:nvSpPr>
          <p:cNvPr id="5" name="Footer Placeholder 4">
            <a:extLst>
              <a:ext uri="{FF2B5EF4-FFF2-40B4-BE49-F238E27FC236}">
                <a16:creationId xmlns:a16="http://schemas.microsoft.com/office/drawing/2014/main" id="{0CE7FD7D-E86D-499F-AF67-FAAE195FF7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9BCA20-9A62-4929-897D-24D7469F8F98}"/>
              </a:ext>
            </a:extLst>
          </p:cNvPr>
          <p:cNvSpPr>
            <a:spLocks noGrp="1"/>
          </p:cNvSpPr>
          <p:nvPr>
            <p:ph type="sldNum" sz="quarter" idx="12"/>
          </p:nvPr>
        </p:nvSpPr>
        <p:spPr/>
        <p:txBody>
          <a:bodyPr/>
          <a:lstStyle/>
          <a:p>
            <a:fld id="{3FDF52B8-699B-4FA7-850F-269D2C31CB64}" type="slidenum">
              <a:rPr lang="en-GB" smtClean="0"/>
              <a:t>‹#›</a:t>
            </a:fld>
            <a:endParaRPr lang="en-GB"/>
          </a:p>
        </p:txBody>
      </p:sp>
    </p:spTree>
    <p:extLst>
      <p:ext uri="{BB962C8B-B14F-4D97-AF65-F5344CB8AC3E}">
        <p14:creationId xmlns:p14="http://schemas.microsoft.com/office/powerpoint/2010/main" val="35936955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0579E-18CB-4C9A-8FD7-D8AC94A1423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901F8DD0-9D35-4A51-BBD6-588AAD131C12}"/>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6046D35-DA99-4135-B39D-2FDC5EC24270}"/>
              </a:ext>
            </a:extLst>
          </p:cNvPr>
          <p:cNvSpPr>
            <a:spLocks noGrp="1"/>
          </p:cNvSpPr>
          <p:nvPr>
            <p:ph type="dt" sz="half" idx="10"/>
          </p:nvPr>
        </p:nvSpPr>
        <p:spPr/>
        <p:txBody>
          <a:bodyPr/>
          <a:lstStyle/>
          <a:p>
            <a:fld id="{4AC88F10-6D8C-429C-AAF6-CF8C10820A51}" type="datetimeFigureOut">
              <a:rPr lang="en-GB" smtClean="0"/>
              <a:t>30/03/2023</a:t>
            </a:fld>
            <a:endParaRPr lang="en-GB"/>
          </a:p>
        </p:txBody>
      </p:sp>
      <p:sp>
        <p:nvSpPr>
          <p:cNvPr id="5" name="Footer Placeholder 4">
            <a:extLst>
              <a:ext uri="{FF2B5EF4-FFF2-40B4-BE49-F238E27FC236}">
                <a16:creationId xmlns:a16="http://schemas.microsoft.com/office/drawing/2014/main" id="{DE4E120E-1128-4482-8191-5B19E10CA0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2E5CCC-50DE-42A4-817D-9977EB7D4AB8}"/>
              </a:ext>
            </a:extLst>
          </p:cNvPr>
          <p:cNvSpPr>
            <a:spLocks noGrp="1"/>
          </p:cNvSpPr>
          <p:nvPr>
            <p:ph type="sldNum" sz="quarter" idx="12"/>
          </p:nvPr>
        </p:nvSpPr>
        <p:spPr/>
        <p:txBody>
          <a:bodyPr/>
          <a:lstStyle/>
          <a:p>
            <a:fld id="{3FDF52B8-699B-4FA7-850F-269D2C31CB64}" type="slidenum">
              <a:rPr lang="en-GB" smtClean="0"/>
              <a:t>‹#›</a:t>
            </a:fld>
            <a:endParaRPr lang="en-GB"/>
          </a:p>
        </p:txBody>
      </p:sp>
    </p:spTree>
    <p:extLst>
      <p:ext uri="{BB962C8B-B14F-4D97-AF65-F5344CB8AC3E}">
        <p14:creationId xmlns:p14="http://schemas.microsoft.com/office/powerpoint/2010/main" val="3225459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AFB00-E73D-73BD-F376-8CF768117B0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63E5146-34F6-90E8-3ADB-45162583B8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B82A9AA6-E5E6-673B-1018-400B0D3614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3572D41-864A-151A-925C-3191602F57D6}"/>
              </a:ext>
            </a:extLst>
          </p:cNvPr>
          <p:cNvSpPr>
            <a:spLocks noGrp="1"/>
          </p:cNvSpPr>
          <p:nvPr>
            <p:ph type="dt" sz="half" idx="10"/>
          </p:nvPr>
        </p:nvSpPr>
        <p:spPr/>
        <p:txBody>
          <a:bodyPr/>
          <a:lstStyle/>
          <a:p>
            <a:fld id="{60728939-81B0-485E-B039-550176C4726A}" type="datetimeFigureOut">
              <a:rPr lang="en-AU" smtClean="0"/>
              <a:t>30/03/2023</a:t>
            </a:fld>
            <a:endParaRPr lang="en-AU"/>
          </a:p>
        </p:txBody>
      </p:sp>
      <p:sp>
        <p:nvSpPr>
          <p:cNvPr id="6" name="Footer Placeholder 5">
            <a:extLst>
              <a:ext uri="{FF2B5EF4-FFF2-40B4-BE49-F238E27FC236}">
                <a16:creationId xmlns:a16="http://schemas.microsoft.com/office/drawing/2014/main" id="{B01A1EC9-E476-BCB6-08C3-3D62DD7DF20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942F0AD-E7B1-83C8-663D-F425FA58F4A2}"/>
              </a:ext>
            </a:extLst>
          </p:cNvPr>
          <p:cNvSpPr>
            <a:spLocks noGrp="1"/>
          </p:cNvSpPr>
          <p:nvPr>
            <p:ph type="sldNum" sz="quarter" idx="12"/>
          </p:nvPr>
        </p:nvSpPr>
        <p:spPr/>
        <p:txBody>
          <a:bodyPr/>
          <a:lstStyle/>
          <a:p>
            <a:fld id="{F0FECA48-27CC-4969-8FDE-3957C973C12B}" type="slidenum">
              <a:rPr lang="en-AU" smtClean="0"/>
              <a:t>‹#›</a:t>
            </a:fld>
            <a:endParaRPr lang="en-AU"/>
          </a:p>
        </p:txBody>
      </p:sp>
    </p:spTree>
    <p:extLst>
      <p:ext uri="{BB962C8B-B14F-4D97-AF65-F5344CB8AC3E}">
        <p14:creationId xmlns:p14="http://schemas.microsoft.com/office/powerpoint/2010/main" val="42673717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A8F9B-9115-4E3E-A76F-23CDA232C4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2A971B6-BB8C-4DB0-8FCA-796C8EDBC12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D541C6-ED38-4510-A777-8A8EE5359833}"/>
              </a:ext>
            </a:extLst>
          </p:cNvPr>
          <p:cNvSpPr>
            <a:spLocks noGrp="1"/>
          </p:cNvSpPr>
          <p:nvPr>
            <p:ph type="dt" sz="half" idx="10"/>
          </p:nvPr>
        </p:nvSpPr>
        <p:spPr/>
        <p:txBody>
          <a:bodyPr/>
          <a:lstStyle/>
          <a:p>
            <a:fld id="{4AC88F10-6D8C-429C-AAF6-CF8C10820A51}" type="datetimeFigureOut">
              <a:rPr lang="en-GB" smtClean="0"/>
              <a:t>30/03/2023</a:t>
            </a:fld>
            <a:endParaRPr lang="en-GB"/>
          </a:p>
        </p:txBody>
      </p:sp>
      <p:sp>
        <p:nvSpPr>
          <p:cNvPr id="5" name="Footer Placeholder 4">
            <a:extLst>
              <a:ext uri="{FF2B5EF4-FFF2-40B4-BE49-F238E27FC236}">
                <a16:creationId xmlns:a16="http://schemas.microsoft.com/office/drawing/2014/main" id="{EDFB5055-5747-46A7-A403-E8D67D24FF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B3B44D-5837-4F98-BBA8-DFFAD27A8EA7}"/>
              </a:ext>
            </a:extLst>
          </p:cNvPr>
          <p:cNvSpPr>
            <a:spLocks noGrp="1"/>
          </p:cNvSpPr>
          <p:nvPr>
            <p:ph type="sldNum" sz="quarter" idx="12"/>
          </p:nvPr>
        </p:nvSpPr>
        <p:spPr/>
        <p:txBody>
          <a:bodyPr/>
          <a:lstStyle/>
          <a:p>
            <a:fld id="{3FDF52B8-699B-4FA7-850F-269D2C31CB64}" type="slidenum">
              <a:rPr lang="en-GB" smtClean="0"/>
              <a:t>‹#›</a:t>
            </a:fld>
            <a:endParaRPr lang="en-GB"/>
          </a:p>
        </p:txBody>
      </p:sp>
    </p:spTree>
    <p:extLst>
      <p:ext uri="{BB962C8B-B14F-4D97-AF65-F5344CB8AC3E}">
        <p14:creationId xmlns:p14="http://schemas.microsoft.com/office/powerpoint/2010/main" val="5431342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61B57-18CB-4692-86D6-5C585A3CE3BA}"/>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DA28261-E86E-43C0-B39D-2C7AD20C79E5}"/>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BCA1A7C-C47D-49B3-BE45-DAB827194854}"/>
              </a:ext>
            </a:extLst>
          </p:cNvPr>
          <p:cNvSpPr>
            <a:spLocks noGrp="1"/>
          </p:cNvSpPr>
          <p:nvPr>
            <p:ph type="dt" sz="half" idx="10"/>
          </p:nvPr>
        </p:nvSpPr>
        <p:spPr/>
        <p:txBody>
          <a:bodyPr/>
          <a:lstStyle/>
          <a:p>
            <a:fld id="{4AC88F10-6D8C-429C-AAF6-CF8C10820A51}" type="datetimeFigureOut">
              <a:rPr lang="en-GB" smtClean="0"/>
              <a:t>30/03/2023</a:t>
            </a:fld>
            <a:endParaRPr lang="en-GB"/>
          </a:p>
        </p:txBody>
      </p:sp>
      <p:sp>
        <p:nvSpPr>
          <p:cNvPr id="5" name="Footer Placeholder 4">
            <a:extLst>
              <a:ext uri="{FF2B5EF4-FFF2-40B4-BE49-F238E27FC236}">
                <a16:creationId xmlns:a16="http://schemas.microsoft.com/office/drawing/2014/main" id="{8A34E126-3F43-4DB4-AB5D-093F6277DA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F134F4-EA27-4823-9DCD-03FC162E5837}"/>
              </a:ext>
            </a:extLst>
          </p:cNvPr>
          <p:cNvSpPr>
            <a:spLocks noGrp="1"/>
          </p:cNvSpPr>
          <p:nvPr>
            <p:ph type="sldNum" sz="quarter" idx="12"/>
          </p:nvPr>
        </p:nvSpPr>
        <p:spPr/>
        <p:txBody>
          <a:bodyPr/>
          <a:lstStyle/>
          <a:p>
            <a:fld id="{3FDF52B8-699B-4FA7-850F-269D2C31CB64}" type="slidenum">
              <a:rPr lang="en-GB" smtClean="0"/>
              <a:t>‹#›</a:t>
            </a:fld>
            <a:endParaRPr lang="en-GB"/>
          </a:p>
        </p:txBody>
      </p:sp>
    </p:spTree>
    <p:extLst>
      <p:ext uri="{BB962C8B-B14F-4D97-AF65-F5344CB8AC3E}">
        <p14:creationId xmlns:p14="http://schemas.microsoft.com/office/powerpoint/2010/main" val="6710344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807BE-C563-4665-9689-19C357A875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EAD76E6-9C00-4D6B-877B-579A4512B9F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AA784B8-5A2A-4478-BD85-3708BC195E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2E9CA6F-53CC-4906-B8EF-9960D3EECA67}"/>
              </a:ext>
            </a:extLst>
          </p:cNvPr>
          <p:cNvSpPr>
            <a:spLocks noGrp="1"/>
          </p:cNvSpPr>
          <p:nvPr>
            <p:ph type="dt" sz="half" idx="10"/>
          </p:nvPr>
        </p:nvSpPr>
        <p:spPr/>
        <p:txBody>
          <a:bodyPr/>
          <a:lstStyle/>
          <a:p>
            <a:fld id="{4AC88F10-6D8C-429C-AAF6-CF8C10820A51}" type="datetimeFigureOut">
              <a:rPr lang="en-GB" smtClean="0"/>
              <a:t>30/03/2023</a:t>
            </a:fld>
            <a:endParaRPr lang="en-GB"/>
          </a:p>
        </p:txBody>
      </p:sp>
      <p:sp>
        <p:nvSpPr>
          <p:cNvPr id="6" name="Footer Placeholder 5">
            <a:extLst>
              <a:ext uri="{FF2B5EF4-FFF2-40B4-BE49-F238E27FC236}">
                <a16:creationId xmlns:a16="http://schemas.microsoft.com/office/drawing/2014/main" id="{1FDCC4FE-DCBB-425C-8829-AD8C18AE53B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B53480-0129-492B-A07B-A62D756243FF}"/>
              </a:ext>
            </a:extLst>
          </p:cNvPr>
          <p:cNvSpPr>
            <a:spLocks noGrp="1"/>
          </p:cNvSpPr>
          <p:nvPr>
            <p:ph type="sldNum" sz="quarter" idx="12"/>
          </p:nvPr>
        </p:nvSpPr>
        <p:spPr/>
        <p:txBody>
          <a:bodyPr/>
          <a:lstStyle/>
          <a:p>
            <a:fld id="{3FDF52B8-699B-4FA7-850F-269D2C31CB64}" type="slidenum">
              <a:rPr lang="en-GB" smtClean="0"/>
              <a:t>‹#›</a:t>
            </a:fld>
            <a:endParaRPr lang="en-GB"/>
          </a:p>
        </p:txBody>
      </p:sp>
    </p:spTree>
    <p:extLst>
      <p:ext uri="{BB962C8B-B14F-4D97-AF65-F5344CB8AC3E}">
        <p14:creationId xmlns:p14="http://schemas.microsoft.com/office/powerpoint/2010/main" val="17767329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ECC19-C6D1-4FCE-A870-C263EAD10882}"/>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929E619-6B9E-4DF3-9C88-00B0ECDB4F7A}"/>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8960B70A-86CB-40C3-9F47-C6E9B2DE1395}"/>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587872A-310C-4A99-93F1-932622EE4E4C}"/>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7F6886C-476B-4739-87AC-C647C585BE05}"/>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E826410-96BD-4AF7-9A90-B8AB2E7D04EE}"/>
              </a:ext>
            </a:extLst>
          </p:cNvPr>
          <p:cNvSpPr>
            <a:spLocks noGrp="1"/>
          </p:cNvSpPr>
          <p:nvPr>
            <p:ph type="dt" sz="half" idx="10"/>
          </p:nvPr>
        </p:nvSpPr>
        <p:spPr/>
        <p:txBody>
          <a:bodyPr/>
          <a:lstStyle/>
          <a:p>
            <a:fld id="{4AC88F10-6D8C-429C-AAF6-CF8C10820A51}" type="datetimeFigureOut">
              <a:rPr lang="en-GB" smtClean="0"/>
              <a:t>30/03/2023</a:t>
            </a:fld>
            <a:endParaRPr lang="en-GB"/>
          </a:p>
        </p:txBody>
      </p:sp>
      <p:sp>
        <p:nvSpPr>
          <p:cNvPr id="8" name="Footer Placeholder 7">
            <a:extLst>
              <a:ext uri="{FF2B5EF4-FFF2-40B4-BE49-F238E27FC236}">
                <a16:creationId xmlns:a16="http://schemas.microsoft.com/office/drawing/2014/main" id="{DE2F55D6-F246-47A7-A8F7-A2509DC1EDC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0770087-9724-47B2-9C7C-6A576B06FC0A}"/>
              </a:ext>
            </a:extLst>
          </p:cNvPr>
          <p:cNvSpPr>
            <a:spLocks noGrp="1"/>
          </p:cNvSpPr>
          <p:nvPr>
            <p:ph type="sldNum" sz="quarter" idx="12"/>
          </p:nvPr>
        </p:nvSpPr>
        <p:spPr/>
        <p:txBody>
          <a:bodyPr/>
          <a:lstStyle/>
          <a:p>
            <a:fld id="{3FDF52B8-699B-4FA7-850F-269D2C31CB64}" type="slidenum">
              <a:rPr lang="en-GB" smtClean="0"/>
              <a:t>‹#›</a:t>
            </a:fld>
            <a:endParaRPr lang="en-GB"/>
          </a:p>
        </p:txBody>
      </p:sp>
    </p:spTree>
    <p:extLst>
      <p:ext uri="{BB962C8B-B14F-4D97-AF65-F5344CB8AC3E}">
        <p14:creationId xmlns:p14="http://schemas.microsoft.com/office/powerpoint/2010/main" val="4565861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490D7-C993-475E-B13E-79124F5265B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4C5D88-DBCA-47EA-871A-03F0B91ABF63}"/>
              </a:ext>
            </a:extLst>
          </p:cNvPr>
          <p:cNvSpPr>
            <a:spLocks noGrp="1"/>
          </p:cNvSpPr>
          <p:nvPr>
            <p:ph type="dt" sz="half" idx="10"/>
          </p:nvPr>
        </p:nvSpPr>
        <p:spPr/>
        <p:txBody>
          <a:bodyPr/>
          <a:lstStyle/>
          <a:p>
            <a:fld id="{4AC88F10-6D8C-429C-AAF6-CF8C10820A51}" type="datetimeFigureOut">
              <a:rPr lang="en-GB" smtClean="0"/>
              <a:t>30/03/2023</a:t>
            </a:fld>
            <a:endParaRPr lang="en-GB"/>
          </a:p>
        </p:txBody>
      </p:sp>
      <p:sp>
        <p:nvSpPr>
          <p:cNvPr id="4" name="Footer Placeholder 3">
            <a:extLst>
              <a:ext uri="{FF2B5EF4-FFF2-40B4-BE49-F238E27FC236}">
                <a16:creationId xmlns:a16="http://schemas.microsoft.com/office/drawing/2014/main" id="{87F96074-B4E6-4B66-9250-CC5C6749DC2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C06713F-A233-40A0-B9C6-90EDF0411753}"/>
              </a:ext>
            </a:extLst>
          </p:cNvPr>
          <p:cNvSpPr>
            <a:spLocks noGrp="1"/>
          </p:cNvSpPr>
          <p:nvPr>
            <p:ph type="sldNum" sz="quarter" idx="12"/>
          </p:nvPr>
        </p:nvSpPr>
        <p:spPr/>
        <p:txBody>
          <a:bodyPr/>
          <a:lstStyle/>
          <a:p>
            <a:fld id="{3FDF52B8-699B-4FA7-850F-269D2C31CB64}" type="slidenum">
              <a:rPr lang="en-GB" smtClean="0"/>
              <a:t>‹#›</a:t>
            </a:fld>
            <a:endParaRPr lang="en-GB"/>
          </a:p>
        </p:txBody>
      </p:sp>
    </p:spTree>
    <p:extLst>
      <p:ext uri="{BB962C8B-B14F-4D97-AF65-F5344CB8AC3E}">
        <p14:creationId xmlns:p14="http://schemas.microsoft.com/office/powerpoint/2010/main" val="18192988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2ABAB7-3F2E-402A-B884-91C53C6EEB8B}"/>
              </a:ext>
            </a:extLst>
          </p:cNvPr>
          <p:cNvSpPr>
            <a:spLocks noGrp="1"/>
          </p:cNvSpPr>
          <p:nvPr>
            <p:ph type="dt" sz="half" idx="10"/>
          </p:nvPr>
        </p:nvSpPr>
        <p:spPr/>
        <p:txBody>
          <a:bodyPr/>
          <a:lstStyle/>
          <a:p>
            <a:fld id="{4AC88F10-6D8C-429C-AAF6-CF8C10820A51}" type="datetimeFigureOut">
              <a:rPr lang="en-GB" smtClean="0"/>
              <a:t>30/03/2023</a:t>
            </a:fld>
            <a:endParaRPr lang="en-GB"/>
          </a:p>
        </p:txBody>
      </p:sp>
      <p:sp>
        <p:nvSpPr>
          <p:cNvPr id="3" name="Footer Placeholder 2">
            <a:extLst>
              <a:ext uri="{FF2B5EF4-FFF2-40B4-BE49-F238E27FC236}">
                <a16:creationId xmlns:a16="http://schemas.microsoft.com/office/drawing/2014/main" id="{98270C5A-FC4C-4E0A-BC45-A74F76EDF95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C7AC283-EB01-4D38-888A-EB34FBF3B186}"/>
              </a:ext>
            </a:extLst>
          </p:cNvPr>
          <p:cNvSpPr>
            <a:spLocks noGrp="1"/>
          </p:cNvSpPr>
          <p:nvPr>
            <p:ph type="sldNum" sz="quarter" idx="12"/>
          </p:nvPr>
        </p:nvSpPr>
        <p:spPr/>
        <p:txBody>
          <a:bodyPr/>
          <a:lstStyle/>
          <a:p>
            <a:fld id="{3FDF52B8-699B-4FA7-850F-269D2C31CB64}" type="slidenum">
              <a:rPr lang="en-GB" smtClean="0"/>
              <a:t>‹#›</a:t>
            </a:fld>
            <a:endParaRPr lang="en-GB"/>
          </a:p>
        </p:txBody>
      </p:sp>
    </p:spTree>
    <p:extLst>
      <p:ext uri="{BB962C8B-B14F-4D97-AF65-F5344CB8AC3E}">
        <p14:creationId xmlns:p14="http://schemas.microsoft.com/office/powerpoint/2010/main" val="34477910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163BA-4A0B-4E81-B027-CED162394A0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E9A2E2C-6967-4EB8-8B9A-7352C471AC60}"/>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AB1AE8C-FC4D-4DBC-8EB4-6F8603D9DD0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6DD01F7-5F58-4D0E-9FDD-6FA1B42B8928}"/>
              </a:ext>
            </a:extLst>
          </p:cNvPr>
          <p:cNvSpPr>
            <a:spLocks noGrp="1"/>
          </p:cNvSpPr>
          <p:nvPr>
            <p:ph type="dt" sz="half" idx="10"/>
          </p:nvPr>
        </p:nvSpPr>
        <p:spPr/>
        <p:txBody>
          <a:bodyPr/>
          <a:lstStyle/>
          <a:p>
            <a:fld id="{4AC88F10-6D8C-429C-AAF6-CF8C10820A51}" type="datetimeFigureOut">
              <a:rPr lang="en-GB" smtClean="0"/>
              <a:t>30/03/2023</a:t>
            </a:fld>
            <a:endParaRPr lang="en-GB"/>
          </a:p>
        </p:txBody>
      </p:sp>
      <p:sp>
        <p:nvSpPr>
          <p:cNvPr id="6" name="Footer Placeholder 5">
            <a:extLst>
              <a:ext uri="{FF2B5EF4-FFF2-40B4-BE49-F238E27FC236}">
                <a16:creationId xmlns:a16="http://schemas.microsoft.com/office/drawing/2014/main" id="{5A68CE21-EA24-41D7-AA52-FEA8F494566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6E05D03-EA44-4854-905B-F36FA26A44CB}"/>
              </a:ext>
            </a:extLst>
          </p:cNvPr>
          <p:cNvSpPr>
            <a:spLocks noGrp="1"/>
          </p:cNvSpPr>
          <p:nvPr>
            <p:ph type="sldNum" sz="quarter" idx="12"/>
          </p:nvPr>
        </p:nvSpPr>
        <p:spPr/>
        <p:txBody>
          <a:bodyPr/>
          <a:lstStyle/>
          <a:p>
            <a:fld id="{3FDF52B8-699B-4FA7-850F-269D2C31CB64}" type="slidenum">
              <a:rPr lang="en-GB" smtClean="0"/>
              <a:t>‹#›</a:t>
            </a:fld>
            <a:endParaRPr lang="en-GB"/>
          </a:p>
        </p:txBody>
      </p:sp>
    </p:spTree>
    <p:extLst>
      <p:ext uri="{BB962C8B-B14F-4D97-AF65-F5344CB8AC3E}">
        <p14:creationId xmlns:p14="http://schemas.microsoft.com/office/powerpoint/2010/main" val="40405474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F6BA-759C-490B-A572-98273E05DE95}"/>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37ACD7F-1AE3-4252-B693-7C05B3E4D3A5}"/>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0B0BDC6B-C6B8-47AE-836B-939D48A47552}"/>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EDC6ABB-5BC8-40FF-9206-7A4B2753EC59}"/>
              </a:ext>
            </a:extLst>
          </p:cNvPr>
          <p:cNvSpPr>
            <a:spLocks noGrp="1"/>
          </p:cNvSpPr>
          <p:nvPr>
            <p:ph type="dt" sz="half" idx="10"/>
          </p:nvPr>
        </p:nvSpPr>
        <p:spPr/>
        <p:txBody>
          <a:bodyPr/>
          <a:lstStyle/>
          <a:p>
            <a:fld id="{4AC88F10-6D8C-429C-AAF6-CF8C10820A51}" type="datetimeFigureOut">
              <a:rPr lang="en-GB" smtClean="0"/>
              <a:t>30/03/2023</a:t>
            </a:fld>
            <a:endParaRPr lang="en-GB"/>
          </a:p>
        </p:txBody>
      </p:sp>
      <p:sp>
        <p:nvSpPr>
          <p:cNvPr id="6" name="Footer Placeholder 5">
            <a:extLst>
              <a:ext uri="{FF2B5EF4-FFF2-40B4-BE49-F238E27FC236}">
                <a16:creationId xmlns:a16="http://schemas.microsoft.com/office/drawing/2014/main" id="{8A94623F-2C5C-416C-8FA0-507ACB5D21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43A5DB9-2E0A-4DFD-AE2C-CF7BFDD3F05F}"/>
              </a:ext>
            </a:extLst>
          </p:cNvPr>
          <p:cNvSpPr>
            <a:spLocks noGrp="1"/>
          </p:cNvSpPr>
          <p:nvPr>
            <p:ph type="sldNum" sz="quarter" idx="12"/>
          </p:nvPr>
        </p:nvSpPr>
        <p:spPr/>
        <p:txBody>
          <a:bodyPr/>
          <a:lstStyle/>
          <a:p>
            <a:fld id="{3FDF52B8-699B-4FA7-850F-269D2C31CB64}" type="slidenum">
              <a:rPr lang="en-GB" smtClean="0"/>
              <a:t>‹#›</a:t>
            </a:fld>
            <a:endParaRPr lang="en-GB"/>
          </a:p>
        </p:txBody>
      </p:sp>
    </p:spTree>
    <p:extLst>
      <p:ext uri="{BB962C8B-B14F-4D97-AF65-F5344CB8AC3E}">
        <p14:creationId xmlns:p14="http://schemas.microsoft.com/office/powerpoint/2010/main" val="22496470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CECB5-2C30-437D-8E3A-DBCA7E263FB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3717957-4366-403D-B0A9-9998868D529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438928-1CB3-4E10-A637-CE2E637BA932}"/>
              </a:ext>
            </a:extLst>
          </p:cNvPr>
          <p:cNvSpPr>
            <a:spLocks noGrp="1"/>
          </p:cNvSpPr>
          <p:nvPr>
            <p:ph type="dt" sz="half" idx="10"/>
          </p:nvPr>
        </p:nvSpPr>
        <p:spPr/>
        <p:txBody>
          <a:bodyPr/>
          <a:lstStyle/>
          <a:p>
            <a:fld id="{4AC88F10-6D8C-429C-AAF6-CF8C10820A51}" type="datetimeFigureOut">
              <a:rPr lang="en-GB" smtClean="0"/>
              <a:t>30/03/2023</a:t>
            </a:fld>
            <a:endParaRPr lang="en-GB"/>
          </a:p>
        </p:txBody>
      </p:sp>
      <p:sp>
        <p:nvSpPr>
          <p:cNvPr id="5" name="Footer Placeholder 4">
            <a:extLst>
              <a:ext uri="{FF2B5EF4-FFF2-40B4-BE49-F238E27FC236}">
                <a16:creationId xmlns:a16="http://schemas.microsoft.com/office/drawing/2014/main" id="{F8F91ADF-F5BC-457D-B9EE-9ADEC2F1E5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8AA8AC-BBDF-42E5-8145-D4DE56B3A0E4}"/>
              </a:ext>
            </a:extLst>
          </p:cNvPr>
          <p:cNvSpPr>
            <a:spLocks noGrp="1"/>
          </p:cNvSpPr>
          <p:nvPr>
            <p:ph type="sldNum" sz="quarter" idx="12"/>
          </p:nvPr>
        </p:nvSpPr>
        <p:spPr/>
        <p:txBody>
          <a:bodyPr/>
          <a:lstStyle/>
          <a:p>
            <a:fld id="{3FDF52B8-699B-4FA7-850F-269D2C31CB64}" type="slidenum">
              <a:rPr lang="en-GB" smtClean="0"/>
              <a:t>‹#›</a:t>
            </a:fld>
            <a:endParaRPr lang="en-GB"/>
          </a:p>
        </p:txBody>
      </p:sp>
    </p:spTree>
    <p:extLst>
      <p:ext uri="{BB962C8B-B14F-4D97-AF65-F5344CB8AC3E}">
        <p14:creationId xmlns:p14="http://schemas.microsoft.com/office/powerpoint/2010/main" val="28634839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869727-37D5-4C7F-9E46-541992DFB1CD}"/>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6A1F680-0B41-4B59-B686-7497BD79AC66}"/>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AED940-8439-4DB8-B7CA-41F67BECA0AE}"/>
              </a:ext>
            </a:extLst>
          </p:cNvPr>
          <p:cNvSpPr>
            <a:spLocks noGrp="1"/>
          </p:cNvSpPr>
          <p:nvPr>
            <p:ph type="dt" sz="half" idx="10"/>
          </p:nvPr>
        </p:nvSpPr>
        <p:spPr/>
        <p:txBody>
          <a:bodyPr/>
          <a:lstStyle/>
          <a:p>
            <a:fld id="{4AC88F10-6D8C-429C-AAF6-CF8C10820A51}" type="datetimeFigureOut">
              <a:rPr lang="en-GB" smtClean="0"/>
              <a:t>30/03/2023</a:t>
            </a:fld>
            <a:endParaRPr lang="en-GB"/>
          </a:p>
        </p:txBody>
      </p:sp>
      <p:sp>
        <p:nvSpPr>
          <p:cNvPr id="5" name="Footer Placeholder 4">
            <a:extLst>
              <a:ext uri="{FF2B5EF4-FFF2-40B4-BE49-F238E27FC236}">
                <a16:creationId xmlns:a16="http://schemas.microsoft.com/office/drawing/2014/main" id="{0CE7FD7D-E86D-499F-AF67-FAAE195FF7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9BCA20-9A62-4929-897D-24D7469F8F98}"/>
              </a:ext>
            </a:extLst>
          </p:cNvPr>
          <p:cNvSpPr>
            <a:spLocks noGrp="1"/>
          </p:cNvSpPr>
          <p:nvPr>
            <p:ph type="sldNum" sz="quarter" idx="12"/>
          </p:nvPr>
        </p:nvSpPr>
        <p:spPr/>
        <p:txBody>
          <a:bodyPr/>
          <a:lstStyle/>
          <a:p>
            <a:fld id="{3FDF52B8-699B-4FA7-850F-269D2C31CB64}" type="slidenum">
              <a:rPr lang="en-GB" smtClean="0"/>
              <a:t>‹#›</a:t>
            </a:fld>
            <a:endParaRPr lang="en-GB"/>
          </a:p>
        </p:txBody>
      </p:sp>
    </p:spTree>
    <p:extLst>
      <p:ext uri="{BB962C8B-B14F-4D97-AF65-F5344CB8AC3E}">
        <p14:creationId xmlns:p14="http://schemas.microsoft.com/office/powerpoint/2010/main" val="3317319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33B0A-D803-97FB-FE03-8EBDF258CBAB}"/>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33FC018-4E9B-C6B7-5460-9E28024272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562675-0DF4-CBDD-7DF0-08613E28DB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6CC1380D-585D-F790-58B5-CC98964E8F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573C97-7CDC-5DFB-85E5-B050FE204B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A92884B-56AE-1194-B629-12572D229E8D}"/>
              </a:ext>
            </a:extLst>
          </p:cNvPr>
          <p:cNvSpPr>
            <a:spLocks noGrp="1"/>
          </p:cNvSpPr>
          <p:nvPr>
            <p:ph type="dt" sz="half" idx="10"/>
          </p:nvPr>
        </p:nvSpPr>
        <p:spPr/>
        <p:txBody>
          <a:bodyPr/>
          <a:lstStyle/>
          <a:p>
            <a:fld id="{60728939-81B0-485E-B039-550176C4726A}" type="datetimeFigureOut">
              <a:rPr lang="en-AU" smtClean="0"/>
              <a:t>30/03/2023</a:t>
            </a:fld>
            <a:endParaRPr lang="en-AU"/>
          </a:p>
        </p:txBody>
      </p:sp>
      <p:sp>
        <p:nvSpPr>
          <p:cNvPr id="8" name="Footer Placeholder 7">
            <a:extLst>
              <a:ext uri="{FF2B5EF4-FFF2-40B4-BE49-F238E27FC236}">
                <a16:creationId xmlns:a16="http://schemas.microsoft.com/office/drawing/2014/main" id="{F3CA2230-9C35-30FD-0366-71A7D44E11D5}"/>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B7B6B5D4-2EE4-2AB3-869E-82AA388A9CD1}"/>
              </a:ext>
            </a:extLst>
          </p:cNvPr>
          <p:cNvSpPr>
            <a:spLocks noGrp="1"/>
          </p:cNvSpPr>
          <p:nvPr>
            <p:ph type="sldNum" sz="quarter" idx="12"/>
          </p:nvPr>
        </p:nvSpPr>
        <p:spPr/>
        <p:txBody>
          <a:bodyPr/>
          <a:lstStyle/>
          <a:p>
            <a:fld id="{F0FECA48-27CC-4969-8FDE-3957C973C12B}" type="slidenum">
              <a:rPr lang="en-AU" smtClean="0"/>
              <a:t>‹#›</a:t>
            </a:fld>
            <a:endParaRPr lang="en-AU"/>
          </a:p>
        </p:txBody>
      </p:sp>
    </p:spTree>
    <p:extLst>
      <p:ext uri="{BB962C8B-B14F-4D97-AF65-F5344CB8AC3E}">
        <p14:creationId xmlns:p14="http://schemas.microsoft.com/office/powerpoint/2010/main" val="11629504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00FB5CC6-6BE0-42C0-A477-DD56604A8DE9}" type="datetimeFigureOut">
              <a:rPr lang="en-AU" smtClean="0"/>
              <a:t>30/03/2023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611425D-0914-4ABC-B81C-36CD296C51F8}" type="slidenum">
              <a:rPr lang="en-AU" smtClean="0"/>
              <a:t>‹#›</a:t>
            </a:fld>
            <a:endParaRPr lang="en-AU"/>
          </a:p>
        </p:txBody>
      </p:sp>
    </p:spTree>
    <p:extLst>
      <p:ext uri="{BB962C8B-B14F-4D97-AF65-F5344CB8AC3E}">
        <p14:creationId xmlns:p14="http://schemas.microsoft.com/office/powerpoint/2010/main" val="32726350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0FB5CC6-6BE0-42C0-A477-DD56604A8DE9}" type="datetimeFigureOut">
              <a:rPr lang="en-AU" smtClean="0"/>
              <a:t>30/03/2023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611425D-0914-4ABC-B81C-36CD296C51F8}" type="slidenum">
              <a:rPr lang="en-AU" smtClean="0"/>
              <a:t>‹#›</a:t>
            </a:fld>
            <a:endParaRPr lang="en-AU"/>
          </a:p>
        </p:txBody>
      </p:sp>
    </p:spTree>
    <p:extLst>
      <p:ext uri="{BB962C8B-B14F-4D97-AF65-F5344CB8AC3E}">
        <p14:creationId xmlns:p14="http://schemas.microsoft.com/office/powerpoint/2010/main" val="9943478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FB5CC6-6BE0-42C0-A477-DD56604A8DE9}" type="datetimeFigureOut">
              <a:rPr lang="en-AU" smtClean="0"/>
              <a:t>30/03/2023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611425D-0914-4ABC-B81C-36CD296C51F8}" type="slidenum">
              <a:rPr lang="en-AU" smtClean="0"/>
              <a:t>‹#›</a:t>
            </a:fld>
            <a:endParaRPr lang="en-AU"/>
          </a:p>
        </p:txBody>
      </p:sp>
    </p:spTree>
    <p:extLst>
      <p:ext uri="{BB962C8B-B14F-4D97-AF65-F5344CB8AC3E}">
        <p14:creationId xmlns:p14="http://schemas.microsoft.com/office/powerpoint/2010/main" val="33279868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00FB5CC6-6BE0-42C0-A477-DD56604A8DE9}" type="datetimeFigureOut">
              <a:rPr lang="en-AU" smtClean="0"/>
              <a:t>30/03/2023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611425D-0914-4ABC-B81C-36CD296C51F8}" type="slidenum">
              <a:rPr lang="en-AU" smtClean="0"/>
              <a:t>‹#›</a:t>
            </a:fld>
            <a:endParaRPr lang="en-AU"/>
          </a:p>
        </p:txBody>
      </p:sp>
    </p:spTree>
    <p:extLst>
      <p:ext uri="{BB962C8B-B14F-4D97-AF65-F5344CB8AC3E}">
        <p14:creationId xmlns:p14="http://schemas.microsoft.com/office/powerpoint/2010/main" val="27212713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00FB5CC6-6BE0-42C0-A477-DD56604A8DE9}" type="datetimeFigureOut">
              <a:rPr lang="en-AU" smtClean="0"/>
              <a:t>30/03/2023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611425D-0914-4ABC-B81C-36CD296C51F8}" type="slidenum">
              <a:rPr lang="en-AU" smtClean="0"/>
              <a:t>‹#›</a:t>
            </a:fld>
            <a:endParaRPr lang="en-AU"/>
          </a:p>
        </p:txBody>
      </p:sp>
    </p:spTree>
    <p:extLst>
      <p:ext uri="{BB962C8B-B14F-4D97-AF65-F5344CB8AC3E}">
        <p14:creationId xmlns:p14="http://schemas.microsoft.com/office/powerpoint/2010/main" val="31834236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00FB5CC6-6BE0-42C0-A477-DD56604A8DE9}" type="datetimeFigureOut">
              <a:rPr lang="en-AU" smtClean="0"/>
              <a:t>30/03/2023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611425D-0914-4ABC-B81C-36CD296C51F8}" type="slidenum">
              <a:rPr lang="en-AU" smtClean="0"/>
              <a:t>‹#›</a:t>
            </a:fld>
            <a:endParaRPr lang="en-AU"/>
          </a:p>
        </p:txBody>
      </p:sp>
    </p:spTree>
    <p:extLst>
      <p:ext uri="{BB962C8B-B14F-4D97-AF65-F5344CB8AC3E}">
        <p14:creationId xmlns:p14="http://schemas.microsoft.com/office/powerpoint/2010/main" val="34938603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FB5CC6-6BE0-42C0-A477-DD56604A8DE9}" type="datetimeFigureOut">
              <a:rPr lang="en-AU" smtClean="0"/>
              <a:t>30/03/2023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611425D-0914-4ABC-B81C-36CD296C51F8}" type="slidenum">
              <a:rPr lang="en-AU" smtClean="0"/>
              <a:t>‹#›</a:t>
            </a:fld>
            <a:endParaRPr lang="en-AU"/>
          </a:p>
        </p:txBody>
      </p:sp>
    </p:spTree>
    <p:extLst>
      <p:ext uri="{BB962C8B-B14F-4D97-AF65-F5344CB8AC3E}">
        <p14:creationId xmlns:p14="http://schemas.microsoft.com/office/powerpoint/2010/main" val="42790622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FB5CC6-6BE0-42C0-A477-DD56604A8DE9}" type="datetimeFigureOut">
              <a:rPr lang="en-AU" smtClean="0"/>
              <a:t>30/03/2023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611425D-0914-4ABC-B81C-36CD296C51F8}" type="slidenum">
              <a:rPr lang="en-AU" smtClean="0"/>
              <a:t>‹#›</a:t>
            </a:fld>
            <a:endParaRPr lang="en-AU"/>
          </a:p>
        </p:txBody>
      </p:sp>
    </p:spTree>
    <p:extLst>
      <p:ext uri="{BB962C8B-B14F-4D97-AF65-F5344CB8AC3E}">
        <p14:creationId xmlns:p14="http://schemas.microsoft.com/office/powerpoint/2010/main" val="3453134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FB5CC6-6BE0-42C0-A477-DD56604A8DE9}" type="datetimeFigureOut">
              <a:rPr lang="en-AU" smtClean="0"/>
              <a:t>30/03/2023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611425D-0914-4ABC-B81C-36CD296C51F8}" type="slidenum">
              <a:rPr lang="en-AU" smtClean="0"/>
              <a:t>‹#›</a:t>
            </a:fld>
            <a:endParaRPr lang="en-AU"/>
          </a:p>
        </p:txBody>
      </p:sp>
    </p:spTree>
    <p:extLst>
      <p:ext uri="{BB962C8B-B14F-4D97-AF65-F5344CB8AC3E}">
        <p14:creationId xmlns:p14="http://schemas.microsoft.com/office/powerpoint/2010/main" val="19968695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0FB5CC6-6BE0-42C0-A477-DD56604A8DE9}" type="datetimeFigureOut">
              <a:rPr lang="en-AU" smtClean="0"/>
              <a:t>30/03/2023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611425D-0914-4ABC-B81C-36CD296C51F8}" type="slidenum">
              <a:rPr lang="en-AU" smtClean="0"/>
              <a:t>‹#›</a:t>
            </a:fld>
            <a:endParaRPr lang="en-AU"/>
          </a:p>
        </p:txBody>
      </p:sp>
    </p:spTree>
    <p:extLst>
      <p:ext uri="{BB962C8B-B14F-4D97-AF65-F5344CB8AC3E}">
        <p14:creationId xmlns:p14="http://schemas.microsoft.com/office/powerpoint/2010/main" val="338092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3DCAB-5F66-0770-CFFA-F263CF0319E2}"/>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7DAF0096-C607-02CA-6135-B974BAD6238A}"/>
              </a:ext>
            </a:extLst>
          </p:cNvPr>
          <p:cNvSpPr>
            <a:spLocks noGrp="1"/>
          </p:cNvSpPr>
          <p:nvPr>
            <p:ph type="dt" sz="half" idx="10"/>
          </p:nvPr>
        </p:nvSpPr>
        <p:spPr/>
        <p:txBody>
          <a:bodyPr/>
          <a:lstStyle/>
          <a:p>
            <a:fld id="{60728939-81B0-485E-B039-550176C4726A}" type="datetimeFigureOut">
              <a:rPr lang="en-AU" smtClean="0"/>
              <a:t>30/03/2023</a:t>
            </a:fld>
            <a:endParaRPr lang="en-AU"/>
          </a:p>
        </p:txBody>
      </p:sp>
      <p:sp>
        <p:nvSpPr>
          <p:cNvPr id="4" name="Footer Placeholder 3">
            <a:extLst>
              <a:ext uri="{FF2B5EF4-FFF2-40B4-BE49-F238E27FC236}">
                <a16:creationId xmlns:a16="http://schemas.microsoft.com/office/drawing/2014/main" id="{EBBDB8EF-0AAD-53C1-EC39-688FA9B23D1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88D97C74-2106-206F-F4FA-3F8D4F320645}"/>
              </a:ext>
            </a:extLst>
          </p:cNvPr>
          <p:cNvSpPr>
            <a:spLocks noGrp="1"/>
          </p:cNvSpPr>
          <p:nvPr>
            <p:ph type="sldNum" sz="quarter" idx="12"/>
          </p:nvPr>
        </p:nvSpPr>
        <p:spPr/>
        <p:txBody>
          <a:bodyPr/>
          <a:lstStyle/>
          <a:p>
            <a:fld id="{F0FECA48-27CC-4969-8FDE-3957C973C12B}" type="slidenum">
              <a:rPr lang="en-AU" smtClean="0"/>
              <a:t>‹#›</a:t>
            </a:fld>
            <a:endParaRPr lang="en-AU"/>
          </a:p>
        </p:txBody>
      </p:sp>
    </p:spTree>
    <p:extLst>
      <p:ext uri="{BB962C8B-B14F-4D97-AF65-F5344CB8AC3E}">
        <p14:creationId xmlns:p14="http://schemas.microsoft.com/office/powerpoint/2010/main" val="21345473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0FB5CC6-6BE0-42C0-A477-DD56604A8DE9}" type="datetimeFigureOut">
              <a:rPr lang="en-AU" smtClean="0"/>
              <a:t>30/03/2023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611425D-0914-4ABC-B81C-36CD296C51F8}" type="slidenum">
              <a:rPr lang="en-AU" smtClean="0"/>
              <a:t>‹#›</a:t>
            </a:fld>
            <a:endParaRPr lang="en-AU"/>
          </a:p>
        </p:txBody>
      </p:sp>
    </p:spTree>
    <p:extLst>
      <p:ext uri="{BB962C8B-B14F-4D97-AF65-F5344CB8AC3E}">
        <p14:creationId xmlns:p14="http://schemas.microsoft.com/office/powerpoint/2010/main" val="938248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C15D2A-BFA1-0983-822F-651A6A16DD3D}"/>
              </a:ext>
            </a:extLst>
          </p:cNvPr>
          <p:cNvSpPr>
            <a:spLocks noGrp="1"/>
          </p:cNvSpPr>
          <p:nvPr>
            <p:ph type="dt" sz="half" idx="10"/>
          </p:nvPr>
        </p:nvSpPr>
        <p:spPr/>
        <p:txBody>
          <a:bodyPr/>
          <a:lstStyle/>
          <a:p>
            <a:fld id="{60728939-81B0-485E-B039-550176C4726A}" type="datetimeFigureOut">
              <a:rPr lang="en-AU" smtClean="0"/>
              <a:t>30/03/2023</a:t>
            </a:fld>
            <a:endParaRPr lang="en-AU"/>
          </a:p>
        </p:txBody>
      </p:sp>
      <p:sp>
        <p:nvSpPr>
          <p:cNvPr id="3" name="Footer Placeholder 2">
            <a:extLst>
              <a:ext uri="{FF2B5EF4-FFF2-40B4-BE49-F238E27FC236}">
                <a16:creationId xmlns:a16="http://schemas.microsoft.com/office/drawing/2014/main" id="{679B3BA6-9A4D-9981-4D27-DED2C0185979}"/>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8B7BBA56-D70F-69E9-4D7F-8659245EB154}"/>
              </a:ext>
            </a:extLst>
          </p:cNvPr>
          <p:cNvSpPr>
            <a:spLocks noGrp="1"/>
          </p:cNvSpPr>
          <p:nvPr>
            <p:ph type="sldNum" sz="quarter" idx="12"/>
          </p:nvPr>
        </p:nvSpPr>
        <p:spPr/>
        <p:txBody>
          <a:bodyPr/>
          <a:lstStyle/>
          <a:p>
            <a:fld id="{F0FECA48-27CC-4969-8FDE-3957C973C12B}" type="slidenum">
              <a:rPr lang="en-AU" smtClean="0"/>
              <a:t>‹#›</a:t>
            </a:fld>
            <a:endParaRPr lang="en-AU"/>
          </a:p>
        </p:txBody>
      </p:sp>
    </p:spTree>
    <p:extLst>
      <p:ext uri="{BB962C8B-B14F-4D97-AF65-F5344CB8AC3E}">
        <p14:creationId xmlns:p14="http://schemas.microsoft.com/office/powerpoint/2010/main" val="3345338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4C799-00F8-4B47-B089-EA80F4F552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994AD810-161D-0086-873B-019B7D6FE6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9DF6129-AC1C-ADF3-857D-FD1C10A04A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8097B2-DE17-6ADF-5F75-292648A5FDFB}"/>
              </a:ext>
            </a:extLst>
          </p:cNvPr>
          <p:cNvSpPr>
            <a:spLocks noGrp="1"/>
          </p:cNvSpPr>
          <p:nvPr>
            <p:ph type="dt" sz="half" idx="10"/>
          </p:nvPr>
        </p:nvSpPr>
        <p:spPr/>
        <p:txBody>
          <a:bodyPr/>
          <a:lstStyle/>
          <a:p>
            <a:fld id="{60728939-81B0-485E-B039-550176C4726A}" type="datetimeFigureOut">
              <a:rPr lang="en-AU" smtClean="0"/>
              <a:t>30/03/2023</a:t>
            </a:fld>
            <a:endParaRPr lang="en-AU"/>
          </a:p>
        </p:txBody>
      </p:sp>
      <p:sp>
        <p:nvSpPr>
          <p:cNvPr id="6" name="Footer Placeholder 5">
            <a:extLst>
              <a:ext uri="{FF2B5EF4-FFF2-40B4-BE49-F238E27FC236}">
                <a16:creationId xmlns:a16="http://schemas.microsoft.com/office/drawing/2014/main" id="{89001285-7111-69C6-AEFE-F5474FE3F8E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DC03B00-556A-513A-15F4-53C117B08C81}"/>
              </a:ext>
            </a:extLst>
          </p:cNvPr>
          <p:cNvSpPr>
            <a:spLocks noGrp="1"/>
          </p:cNvSpPr>
          <p:nvPr>
            <p:ph type="sldNum" sz="quarter" idx="12"/>
          </p:nvPr>
        </p:nvSpPr>
        <p:spPr/>
        <p:txBody>
          <a:bodyPr/>
          <a:lstStyle/>
          <a:p>
            <a:fld id="{F0FECA48-27CC-4969-8FDE-3957C973C12B}" type="slidenum">
              <a:rPr lang="en-AU" smtClean="0"/>
              <a:t>‹#›</a:t>
            </a:fld>
            <a:endParaRPr lang="en-AU"/>
          </a:p>
        </p:txBody>
      </p:sp>
    </p:spTree>
    <p:extLst>
      <p:ext uri="{BB962C8B-B14F-4D97-AF65-F5344CB8AC3E}">
        <p14:creationId xmlns:p14="http://schemas.microsoft.com/office/powerpoint/2010/main" val="2836862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5A584-2C39-36E8-5D30-924DFC0EA6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5ECE4D95-A548-52EF-617D-98E47CA4A8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6F17A356-9B62-6FD3-3374-F1857DDB7F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C28683-90BF-9827-7D71-933C063C8714}"/>
              </a:ext>
            </a:extLst>
          </p:cNvPr>
          <p:cNvSpPr>
            <a:spLocks noGrp="1"/>
          </p:cNvSpPr>
          <p:nvPr>
            <p:ph type="dt" sz="half" idx="10"/>
          </p:nvPr>
        </p:nvSpPr>
        <p:spPr/>
        <p:txBody>
          <a:bodyPr/>
          <a:lstStyle/>
          <a:p>
            <a:fld id="{60728939-81B0-485E-B039-550176C4726A}" type="datetimeFigureOut">
              <a:rPr lang="en-AU" smtClean="0"/>
              <a:t>30/03/2023</a:t>
            </a:fld>
            <a:endParaRPr lang="en-AU"/>
          </a:p>
        </p:txBody>
      </p:sp>
      <p:sp>
        <p:nvSpPr>
          <p:cNvPr id="6" name="Footer Placeholder 5">
            <a:extLst>
              <a:ext uri="{FF2B5EF4-FFF2-40B4-BE49-F238E27FC236}">
                <a16:creationId xmlns:a16="http://schemas.microsoft.com/office/drawing/2014/main" id="{7ABD2734-9762-2998-E755-F5CCE2FFA34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FEEEDC0-3C65-FA0A-47CB-8566A6853D47}"/>
              </a:ext>
            </a:extLst>
          </p:cNvPr>
          <p:cNvSpPr>
            <a:spLocks noGrp="1"/>
          </p:cNvSpPr>
          <p:nvPr>
            <p:ph type="sldNum" sz="quarter" idx="12"/>
          </p:nvPr>
        </p:nvSpPr>
        <p:spPr/>
        <p:txBody>
          <a:bodyPr/>
          <a:lstStyle/>
          <a:p>
            <a:fld id="{F0FECA48-27CC-4969-8FDE-3957C973C12B}" type="slidenum">
              <a:rPr lang="en-AU" smtClean="0"/>
              <a:t>‹#›</a:t>
            </a:fld>
            <a:endParaRPr lang="en-AU"/>
          </a:p>
        </p:txBody>
      </p:sp>
    </p:spTree>
    <p:extLst>
      <p:ext uri="{BB962C8B-B14F-4D97-AF65-F5344CB8AC3E}">
        <p14:creationId xmlns:p14="http://schemas.microsoft.com/office/powerpoint/2010/main" val="938020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054707-93C0-8B88-62A8-34764AE63A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86C7773-04C7-8D4F-BB3C-189929C491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7FF54BE-7492-60FD-AB46-4869E405D8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728939-81B0-485E-B039-550176C4726A}" type="datetimeFigureOut">
              <a:rPr lang="en-AU" smtClean="0"/>
              <a:t>30/03/2023</a:t>
            </a:fld>
            <a:endParaRPr lang="en-AU"/>
          </a:p>
        </p:txBody>
      </p:sp>
      <p:sp>
        <p:nvSpPr>
          <p:cNvPr id="5" name="Footer Placeholder 4">
            <a:extLst>
              <a:ext uri="{FF2B5EF4-FFF2-40B4-BE49-F238E27FC236}">
                <a16:creationId xmlns:a16="http://schemas.microsoft.com/office/drawing/2014/main" id="{8D81B082-AB48-D3F3-9C6E-FFF8A3D62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C9913BD2-B278-C5A2-795D-F5C48FE689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FECA48-27CC-4969-8FDE-3957C973C12B}" type="slidenum">
              <a:rPr lang="en-AU" smtClean="0"/>
              <a:t>‹#›</a:t>
            </a:fld>
            <a:endParaRPr lang="en-AU"/>
          </a:p>
        </p:txBody>
      </p:sp>
    </p:spTree>
    <p:extLst>
      <p:ext uri="{BB962C8B-B14F-4D97-AF65-F5344CB8AC3E}">
        <p14:creationId xmlns:p14="http://schemas.microsoft.com/office/powerpoint/2010/main" val="3346673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375017-90FC-BD4B-85AA-ECE4B64BF23F}"/>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512FA3E2-1A04-A04C-ADCF-7688F2CD1B38}"/>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endParaRPr lang="en-AU"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30A452-E8C1-4191-BEA9-577823D697AD}" type="datetimeFigureOut">
              <a:rPr lang="en-AU" smtClean="0"/>
              <a:t>30/03/2023</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01121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D9B1D3-87FE-4D50-93E1-DF0A22661CCB}" type="slidenum">
              <a:rPr lang="en-AU" smtClean="0"/>
              <a:t>‹#›</a:t>
            </a:fld>
            <a:endParaRPr lang="en-AU"/>
          </a:p>
        </p:txBody>
      </p:sp>
    </p:spTree>
    <p:extLst>
      <p:ext uri="{BB962C8B-B14F-4D97-AF65-F5344CB8AC3E}">
        <p14:creationId xmlns:p14="http://schemas.microsoft.com/office/powerpoint/2010/main" val="273965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FABFCB-05DF-4787-86F9-056E8CF925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9A193CA-5443-4E63-8943-4A4B8F1380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85D63E-A4C9-4E0F-B988-C309971213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C88F10-6D8C-429C-AAF6-CF8C10820A51}" type="datetimeFigureOut">
              <a:rPr lang="en-GB" smtClean="0"/>
              <a:t>30/03/2023</a:t>
            </a:fld>
            <a:endParaRPr lang="en-GB"/>
          </a:p>
        </p:txBody>
      </p:sp>
      <p:sp>
        <p:nvSpPr>
          <p:cNvPr id="5" name="Footer Placeholder 4">
            <a:extLst>
              <a:ext uri="{FF2B5EF4-FFF2-40B4-BE49-F238E27FC236}">
                <a16:creationId xmlns:a16="http://schemas.microsoft.com/office/drawing/2014/main" id="{6D6F0817-BB6D-4BF1-A4B2-61F362F5CE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E2CB93C-753D-4581-8C4E-50D1C144AD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DF52B8-699B-4FA7-850F-269D2C31CB64}" type="slidenum">
              <a:rPr lang="en-GB" smtClean="0"/>
              <a:t>‹#›</a:t>
            </a:fld>
            <a:endParaRPr lang="en-GB"/>
          </a:p>
        </p:txBody>
      </p:sp>
    </p:spTree>
    <p:extLst>
      <p:ext uri="{BB962C8B-B14F-4D97-AF65-F5344CB8AC3E}">
        <p14:creationId xmlns:p14="http://schemas.microsoft.com/office/powerpoint/2010/main" val="60518286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FABFCB-05DF-4787-86F9-056E8CF92537}"/>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9A193CA-5443-4E63-8943-4A4B8F1380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85D63E-A4C9-4E0F-B988-C3099712132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AC88F10-6D8C-429C-AAF6-CF8C10820A51}" type="datetimeFigureOut">
              <a:rPr lang="en-GB" smtClean="0"/>
              <a:t>30/03/2023</a:t>
            </a:fld>
            <a:endParaRPr lang="en-GB"/>
          </a:p>
        </p:txBody>
      </p:sp>
      <p:sp>
        <p:nvSpPr>
          <p:cNvPr id="5" name="Footer Placeholder 4">
            <a:extLst>
              <a:ext uri="{FF2B5EF4-FFF2-40B4-BE49-F238E27FC236}">
                <a16:creationId xmlns:a16="http://schemas.microsoft.com/office/drawing/2014/main" id="{6D6F0817-BB6D-4BF1-A4B2-61F362F5CEC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E2CB93C-753D-4581-8C4E-50D1C144ADDF}"/>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FDF52B8-699B-4FA7-850F-269D2C31CB64}" type="slidenum">
              <a:rPr lang="en-GB" smtClean="0"/>
              <a:t>‹#›</a:t>
            </a:fld>
            <a:endParaRPr lang="en-GB"/>
          </a:p>
        </p:txBody>
      </p:sp>
    </p:spTree>
    <p:extLst>
      <p:ext uri="{BB962C8B-B14F-4D97-AF65-F5344CB8AC3E}">
        <p14:creationId xmlns:p14="http://schemas.microsoft.com/office/powerpoint/2010/main" val="341627049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FB5CC6-6BE0-42C0-A477-DD56604A8DE9}" type="datetimeFigureOut">
              <a:rPr lang="en-AU" smtClean="0"/>
              <a:t>30/03/2023</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11425D-0914-4ABC-B81C-36CD296C51F8}" type="slidenum">
              <a:rPr lang="en-AU" smtClean="0"/>
              <a:t>‹#›</a:t>
            </a:fld>
            <a:endParaRPr lang="en-AU"/>
          </a:p>
        </p:txBody>
      </p:sp>
    </p:spTree>
    <p:extLst>
      <p:ext uri="{BB962C8B-B14F-4D97-AF65-F5344CB8AC3E}">
        <p14:creationId xmlns:p14="http://schemas.microsoft.com/office/powerpoint/2010/main" val="388183758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youtube.com/watch?v=VIDkgxrYIc0" TargetMode="Externa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customXml" Target="../ink/ink6.xml"/><Relationship Id="rId18" Type="http://schemas.openxmlformats.org/officeDocument/2006/relationships/image" Target="../media/image33.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30.png"/><Relationship Id="rId17" Type="http://schemas.openxmlformats.org/officeDocument/2006/relationships/customXml" Target="../ink/ink8.xml"/><Relationship Id="rId2" Type="http://schemas.openxmlformats.org/officeDocument/2006/relationships/image" Target="../media/image12.jpeg"/><Relationship Id="rId16" Type="http://schemas.openxmlformats.org/officeDocument/2006/relationships/image" Target="../media/image32.png"/><Relationship Id="rId20" Type="http://schemas.openxmlformats.org/officeDocument/2006/relationships/image" Target="../media/image34.png"/><Relationship Id="rId1" Type="http://schemas.openxmlformats.org/officeDocument/2006/relationships/slideLayout" Target="../slideLayouts/slideLayout45.xml"/><Relationship Id="rId6" Type="http://schemas.openxmlformats.org/officeDocument/2006/relationships/image" Target="../media/image27.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29.png"/><Relationship Id="rId19" Type="http://schemas.openxmlformats.org/officeDocument/2006/relationships/customXml" Target="../ink/ink9.xml"/><Relationship Id="rId4" Type="http://schemas.openxmlformats.org/officeDocument/2006/relationships/image" Target="../media/image260.png"/><Relationship Id="rId9" Type="http://schemas.openxmlformats.org/officeDocument/2006/relationships/customXml" Target="../ink/ink4.xml"/><Relationship Id="rId1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app.seesaw.me/pages/shared_item?item_id=item.4d7c35a3-2ac1-4a4e-84dc-6bd75218122d&amp;share_token=Ys3-ghNFRxKP9aZhMxaXSg&amp;mode=share"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3" Type="http://schemas.openxmlformats.org/officeDocument/2006/relationships/hyperlink" Target="https://suite.smarttech.com/share/c0e5ddb3-5f95-4548-8611-aedbbcc808fe"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hyperlink" Target="https://www.smarttech.com/en/lumio"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hyperlink" Target="https://suite.smarttech.com/share/70e746bd-d6db-45de-9485-4d207d3b7530"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hyperlink" Target="https://suite.smarttech.com/share/d5ced273-e6fc-4ace-bb5f-ca86499c96d4"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hyperlink" Target="https://suite.smarttech-prod.com/share/8025b954-e8fc-47da-8ed3-6f34d332f4b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21B4CBDD-8F7A-4FFC-F074-0DCA9967C87E}"/>
              </a:ext>
            </a:extLst>
          </p:cNvPr>
          <p:cNvSpPr/>
          <p:nvPr/>
        </p:nvSpPr>
        <p:spPr>
          <a:xfrm>
            <a:off x="831494" y="638175"/>
            <a:ext cx="10282430" cy="240065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Integrating Online &amp; Offline Resources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for elementary Chinese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Second Language Learners</a:t>
            </a:r>
          </a:p>
        </p:txBody>
      </p:sp>
      <p:sp>
        <p:nvSpPr>
          <p:cNvPr id="5" name="Rectangle 4">
            <a:extLst>
              <a:ext uri="{FF2B5EF4-FFF2-40B4-BE49-F238E27FC236}">
                <a16:creationId xmlns:a16="http://schemas.microsoft.com/office/drawing/2014/main" id="{82DE9DA3-E28C-6B70-EBC7-7F1A50E0FF52}"/>
              </a:ext>
            </a:extLst>
          </p:cNvPr>
          <p:cNvSpPr/>
          <p:nvPr/>
        </p:nvSpPr>
        <p:spPr>
          <a:xfrm>
            <a:off x="2417890" y="3429000"/>
            <a:ext cx="7109639"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等线" panose="02010600030101010101" pitchFamily="2" charset="-122"/>
                <a:cs typeface="+mn-cs"/>
              </a:rPr>
              <a:t>小学第二语言中文课堂</a:t>
            </a:r>
            <a:endParaRPr kumimoji="0" lang="en-AU" altLang="zh-CN"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等线"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等线" panose="02010600030101010101" pitchFamily="2" charset="-122"/>
                <a:cs typeface="+mn-cs"/>
              </a:rPr>
              <a:t>线上线下资源综合运用</a:t>
            </a: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17A186D-0CAF-D1F5-34F2-609C52A56C7A}"/>
              </a:ext>
            </a:extLst>
          </p:cNvPr>
          <p:cNvSpPr/>
          <p:nvPr/>
        </p:nvSpPr>
        <p:spPr>
          <a:xfrm>
            <a:off x="8051508" y="5978210"/>
            <a:ext cx="4140492" cy="861774"/>
          </a:xfrm>
          <a:prstGeom prst="rect">
            <a:avLst/>
          </a:prstGeom>
          <a:noFill/>
        </p:spPr>
        <p:txBody>
          <a:bodyPr wrap="none" lIns="91440" tIns="45720" rIns="91440" bIns="45720">
            <a:spAutoFit/>
          </a:bodyPr>
          <a:lstStyle/>
          <a:p>
            <a:pPr algn="ctr"/>
            <a:r>
              <a:rPr lang="en-US" sz="5000" b="0" cap="none" spc="0" dirty="0">
                <a:ln w="0"/>
                <a:solidFill>
                  <a:schemeClr val="tx1"/>
                </a:solidFill>
                <a:effectLst>
                  <a:outerShdw blurRad="38100" dist="19050" dir="2700000" algn="tl" rotWithShape="0">
                    <a:schemeClr val="dk1">
                      <a:alpha val="40000"/>
                    </a:schemeClr>
                  </a:outerShdw>
                </a:effectLst>
              </a:rPr>
              <a:t>Chee Hock Tan </a:t>
            </a:r>
          </a:p>
        </p:txBody>
      </p:sp>
    </p:spTree>
    <p:extLst>
      <p:ext uri="{BB962C8B-B14F-4D97-AF65-F5344CB8AC3E}">
        <p14:creationId xmlns:p14="http://schemas.microsoft.com/office/powerpoint/2010/main" val="1067304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7A22E6D6-997D-422A-83B8-12BF52F06B19}"/>
              </a:ext>
            </a:extLst>
          </p:cNvPr>
          <p:cNvPicPr>
            <a:picLocks noChangeAspect="1"/>
          </p:cNvPicPr>
          <p:nvPr/>
        </p:nvPicPr>
        <p:blipFill rotWithShape="1">
          <a:blip r:embed="rId2">
            <a:extLst>
              <a:ext uri="{28A0092B-C50C-407E-A947-70E740481C1C}">
                <a14:useLocalDpi xmlns:a14="http://schemas.microsoft.com/office/drawing/2010/main" val="0"/>
              </a:ext>
            </a:extLst>
          </a:blip>
          <a:srcRect l="20141" t="13034" r="20787" b="7265"/>
          <a:stretch/>
        </p:blipFill>
        <p:spPr>
          <a:xfrm>
            <a:off x="308225" y="0"/>
            <a:ext cx="11496782" cy="6858000"/>
          </a:xfrm>
          <a:prstGeom prst="rect">
            <a:avLst/>
          </a:prstGeom>
        </p:spPr>
      </p:pic>
    </p:spTree>
    <p:extLst>
      <p:ext uri="{BB962C8B-B14F-4D97-AF65-F5344CB8AC3E}">
        <p14:creationId xmlns:p14="http://schemas.microsoft.com/office/powerpoint/2010/main" val="3400283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C659E88B-54FC-4530-B5DB-21625417C6BB}"/>
              </a:ext>
            </a:extLst>
          </p:cNvPr>
          <p:cNvPicPr>
            <a:picLocks noChangeAspect="1"/>
          </p:cNvPicPr>
          <p:nvPr/>
        </p:nvPicPr>
        <p:blipFill rotWithShape="1">
          <a:blip r:embed="rId2">
            <a:extLst>
              <a:ext uri="{28A0092B-C50C-407E-A947-70E740481C1C}">
                <a14:useLocalDpi xmlns:a14="http://schemas.microsoft.com/office/drawing/2010/main" val="0"/>
              </a:ext>
            </a:extLst>
          </a:blip>
          <a:srcRect l="21489" t="19176" r="20983" b="7415"/>
          <a:stretch/>
        </p:blipFill>
        <p:spPr>
          <a:xfrm>
            <a:off x="71920" y="0"/>
            <a:ext cx="11866652" cy="6858000"/>
          </a:xfrm>
          <a:prstGeom prst="rect">
            <a:avLst/>
          </a:prstGeom>
        </p:spPr>
      </p:pic>
    </p:spTree>
    <p:extLst>
      <p:ext uri="{BB962C8B-B14F-4D97-AF65-F5344CB8AC3E}">
        <p14:creationId xmlns:p14="http://schemas.microsoft.com/office/powerpoint/2010/main" val="2322263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onkey&#10;&#10;Description automatically generated">
            <a:extLst>
              <a:ext uri="{FF2B5EF4-FFF2-40B4-BE49-F238E27FC236}">
                <a16:creationId xmlns:a16="http://schemas.microsoft.com/office/drawing/2014/main" id="{EC3CE2F0-1D85-4A99-BA46-8857DD282999}"/>
              </a:ext>
            </a:extLst>
          </p:cNvPr>
          <p:cNvPicPr>
            <a:picLocks noChangeAspect="1"/>
          </p:cNvPicPr>
          <p:nvPr/>
        </p:nvPicPr>
        <p:blipFill rotWithShape="1">
          <a:blip r:embed="rId2">
            <a:extLst>
              <a:ext uri="{28A0092B-C50C-407E-A947-70E740481C1C}">
                <a14:useLocalDpi xmlns:a14="http://schemas.microsoft.com/office/drawing/2010/main" val="0"/>
              </a:ext>
            </a:extLst>
          </a:blip>
          <a:srcRect l="21404" t="12134" r="22978" b="5918"/>
          <a:stretch/>
        </p:blipFill>
        <p:spPr>
          <a:xfrm>
            <a:off x="130139" y="82193"/>
            <a:ext cx="12061861" cy="6775807"/>
          </a:xfrm>
          <a:prstGeom prst="rect">
            <a:avLst/>
          </a:prstGeom>
        </p:spPr>
      </p:pic>
    </p:spTree>
    <p:extLst>
      <p:ext uri="{BB962C8B-B14F-4D97-AF65-F5344CB8AC3E}">
        <p14:creationId xmlns:p14="http://schemas.microsoft.com/office/powerpoint/2010/main" val="4002481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bird&#10;&#10;Description automatically generated">
            <a:extLst>
              <a:ext uri="{FF2B5EF4-FFF2-40B4-BE49-F238E27FC236}">
                <a16:creationId xmlns:a16="http://schemas.microsoft.com/office/drawing/2014/main" id="{59FBB93E-AB7D-486C-81E6-59A67FCCCCCF}"/>
              </a:ext>
            </a:extLst>
          </p:cNvPr>
          <p:cNvPicPr>
            <a:picLocks noChangeAspect="1"/>
          </p:cNvPicPr>
          <p:nvPr/>
        </p:nvPicPr>
        <p:blipFill rotWithShape="1">
          <a:blip r:embed="rId2">
            <a:extLst>
              <a:ext uri="{28A0092B-C50C-407E-A947-70E740481C1C}">
                <a14:useLocalDpi xmlns:a14="http://schemas.microsoft.com/office/drawing/2010/main" val="0"/>
              </a:ext>
            </a:extLst>
          </a:blip>
          <a:srcRect l="20730" t="11986" r="21545" b="7864"/>
          <a:stretch/>
        </p:blipFill>
        <p:spPr>
          <a:xfrm>
            <a:off x="955498" y="0"/>
            <a:ext cx="9811819" cy="6858000"/>
          </a:xfrm>
          <a:prstGeom prst="rect">
            <a:avLst/>
          </a:prstGeom>
        </p:spPr>
      </p:pic>
    </p:spTree>
    <p:extLst>
      <p:ext uri="{BB962C8B-B14F-4D97-AF65-F5344CB8AC3E}">
        <p14:creationId xmlns:p14="http://schemas.microsoft.com/office/powerpoint/2010/main" val="2598341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5BCBF239-D769-4810-8FB1-60D3877B256A}"/>
              </a:ext>
            </a:extLst>
          </p:cNvPr>
          <p:cNvPicPr>
            <a:picLocks noChangeAspect="1"/>
          </p:cNvPicPr>
          <p:nvPr/>
        </p:nvPicPr>
        <p:blipFill rotWithShape="1">
          <a:blip r:embed="rId2">
            <a:extLst>
              <a:ext uri="{28A0092B-C50C-407E-A947-70E740481C1C}">
                <a14:useLocalDpi xmlns:a14="http://schemas.microsoft.com/office/drawing/2010/main" val="0"/>
              </a:ext>
            </a:extLst>
          </a:blip>
          <a:srcRect l="24017" t="16480" r="24663" b="7715"/>
          <a:stretch/>
        </p:blipFill>
        <p:spPr>
          <a:xfrm>
            <a:off x="1" y="0"/>
            <a:ext cx="12192000" cy="6858000"/>
          </a:xfrm>
          <a:prstGeom prst="rect">
            <a:avLst/>
          </a:prstGeom>
        </p:spPr>
      </p:pic>
    </p:spTree>
    <p:extLst>
      <p:ext uri="{BB962C8B-B14F-4D97-AF65-F5344CB8AC3E}">
        <p14:creationId xmlns:p14="http://schemas.microsoft.com/office/powerpoint/2010/main" val="2629253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A6AF4BB1-5E75-422E-A89F-B71568A1CDD7}"/>
              </a:ext>
            </a:extLst>
          </p:cNvPr>
          <p:cNvPicPr>
            <a:picLocks noChangeAspect="1"/>
          </p:cNvPicPr>
          <p:nvPr/>
        </p:nvPicPr>
        <p:blipFill rotWithShape="1">
          <a:blip r:embed="rId2">
            <a:extLst>
              <a:ext uri="{28A0092B-C50C-407E-A947-70E740481C1C}">
                <a14:useLocalDpi xmlns:a14="http://schemas.microsoft.com/office/drawing/2010/main" val="0"/>
              </a:ext>
            </a:extLst>
          </a:blip>
          <a:srcRect l="20646" t="14982" r="22050" b="6516"/>
          <a:stretch/>
        </p:blipFill>
        <p:spPr>
          <a:xfrm>
            <a:off x="71919" y="0"/>
            <a:ext cx="12120081" cy="6858000"/>
          </a:xfrm>
          <a:prstGeom prst="rect">
            <a:avLst/>
          </a:prstGeom>
        </p:spPr>
      </p:pic>
    </p:spTree>
    <p:extLst>
      <p:ext uri="{BB962C8B-B14F-4D97-AF65-F5344CB8AC3E}">
        <p14:creationId xmlns:p14="http://schemas.microsoft.com/office/powerpoint/2010/main" val="1681460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 name="Rectangle 8">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Picture 1">
            <a:hlinkClick r:id="rId2"/>
            <a:extLst>
              <a:ext uri="{FF2B5EF4-FFF2-40B4-BE49-F238E27FC236}">
                <a16:creationId xmlns:a16="http://schemas.microsoft.com/office/drawing/2014/main" id="{32747597-F7C1-4B06-AE04-892D9275BA18}"/>
              </a:ext>
            </a:extLst>
          </p:cNvPr>
          <p:cNvPicPr>
            <a:picLocks noChangeAspect="1"/>
          </p:cNvPicPr>
          <p:nvPr/>
        </p:nvPicPr>
        <p:blipFill rotWithShape="1">
          <a:blip r:embed="rId3"/>
          <a:srcRect t="1350" r="1" b="13235"/>
          <a:stretch/>
        </p:blipFill>
        <p:spPr>
          <a:xfrm rot="21480000">
            <a:off x="1137837" y="1003258"/>
            <a:ext cx="9916327" cy="4764396"/>
          </a:xfrm>
          <a:prstGeom prst="rect">
            <a:avLst/>
          </a:prstGeom>
        </p:spPr>
      </p:pic>
    </p:spTree>
    <p:extLst>
      <p:ext uri="{BB962C8B-B14F-4D97-AF65-F5344CB8AC3E}">
        <p14:creationId xmlns:p14="http://schemas.microsoft.com/office/powerpoint/2010/main" val="4100036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group of colorful candies&#10;&#10;Description automatically generated with low confidence">
            <a:extLst>
              <a:ext uri="{FF2B5EF4-FFF2-40B4-BE49-F238E27FC236}">
                <a16:creationId xmlns:a16="http://schemas.microsoft.com/office/drawing/2014/main" id="{D367727B-4779-E0C3-293B-4ECF5371A188}"/>
              </a:ext>
            </a:extLst>
          </p:cNvPr>
          <p:cNvPicPr>
            <a:picLocks noChangeAspect="1"/>
          </p:cNvPicPr>
          <p:nvPr/>
        </p:nvPicPr>
        <p:blipFill rotWithShape="1">
          <a:blip r:embed="rId2"/>
          <a:srcRect t="16556" b="9655"/>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3" name="Rectangle 2">
            <a:extLst>
              <a:ext uri="{FF2B5EF4-FFF2-40B4-BE49-F238E27FC236}">
                <a16:creationId xmlns:a16="http://schemas.microsoft.com/office/drawing/2014/main" id="{B15CBB58-D21D-12C3-4276-C7C08C12D551}"/>
              </a:ext>
            </a:extLst>
          </p:cNvPr>
          <p:cNvSpPr/>
          <p:nvPr/>
        </p:nvSpPr>
        <p:spPr>
          <a:xfrm>
            <a:off x="73809" y="193313"/>
            <a:ext cx="450315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Calibri" panose="020F0502020204030204"/>
                <a:ea typeface="+mn-ea"/>
                <a:cs typeface="+mn-cs"/>
              </a:rPr>
              <a:t>Sticky Ball</a:t>
            </a:r>
          </a:p>
        </p:txBody>
      </p:sp>
    </p:spTree>
    <p:extLst>
      <p:ext uri="{BB962C8B-B14F-4D97-AF65-F5344CB8AC3E}">
        <p14:creationId xmlns:p14="http://schemas.microsoft.com/office/powerpoint/2010/main" val="1849485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12 zodiac in chinese&quot;">
            <a:extLst>
              <a:ext uri="{FF2B5EF4-FFF2-40B4-BE49-F238E27FC236}">
                <a16:creationId xmlns:a16="http://schemas.microsoft.com/office/drawing/2014/main" id="{C5B42EC9-340F-4F66-A73E-13FA103677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36" t="11386" r="6630" b="6367"/>
          <a:stretch/>
        </p:blipFill>
        <p:spPr bwMode="auto">
          <a:xfrm>
            <a:off x="760288" y="-82193"/>
            <a:ext cx="10623478" cy="694019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F1483312-274A-5D99-6667-937AF1788FBA}"/>
                  </a:ext>
                </a:extLst>
              </p14:cNvPr>
              <p14:cNvContentPartPr/>
              <p14:nvPr/>
            </p14:nvContentPartPr>
            <p14:xfrm>
              <a:off x="903094" y="1571368"/>
              <a:ext cx="130320" cy="4693680"/>
            </p14:xfrm>
          </p:contentPart>
        </mc:Choice>
        <mc:Fallback xmlns="">
          <p:pic>
            <p:nvPicPr>
              <p:cNvPr id="4" name="Ink 3">
                <a:extLst>
                  <a:ext uri="{FF2B5EF4-FFF2-40B4-BE49-F238E27FC236}">
                    <a16:creationId xmlns:a16="http://schemas.microsoft.com/office/drawing/2014/main" id="{F1483312-274A-5D99-6667-937AF1788FBA}"/>
                  </a:ext>
                </a:extLst>
              </p:cNvPr>
              <p:cNvPicPr/>
              <p:nvPr/>
            </p:nvPicPr>
            <p:blipFill>
              <a:blip r:embed="rId4"/>
              <a:stretch>
                <a:fillRect/>
              </a:stretch>
            </p:blipFill>
            <p:spPr>
              <a:xfrm>
                <a:off x="894454" y="1562728"/>
                <a:ext cx="147960" cy="4711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92E0A23D-1720-3E04-1E89-0BC02F3EB9D9}"/>
                  </a:ext>
                </a:extLst>
              </p14:cNvPr>
              <p14:cNvContentPartPr/>
              <p14:nvPr/>
            </p14:nvContentPartPr>
            <p14:xfrm>
              <a:off x="903814" y="1499728"/>
              <a:ext cx="10829880" cy="4793040"/>
            </p14:xfrm>
          </p:contentPart>
        </mc:Choice>
        <mc:Fallback xmlns="">
          <p:pic>
            <p:nvPicPr>
              <p:cNvPr id="5" name="Ink 4">
                <a:extLst>
                  <a:ext uri="{FF2B5EF4-FFF2-40B4-BE49-F238E27FC236}">
                    <a16:creationId xmlns:a16="http://schemas.microsoft.com/office/drawing/2014/main" id="{92E0A23D-1720-3E04-1E89-0BC02F3EB9D9}"/>
                  </a:ext>
                </a:extLst>
              </p:cNvPr>
              <p:cNvPicPr/>
              <p:nvPr/>
            </p:nvPicPr>
            <p:blipFill>
              <a:blip r:embed="rId6"/>
              <a:stretch>
                <a:fillRect/>
              </a:stretch>
            </p:blipFill>
            <p:spPr>
              <a:xfrm>
                <a:off x="894814" y="1491088"/>
                <a:ext cx="10847520" cy="4810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3035AE5A-860C-F982-12E6-1FF50A6AC334}"/>
                  </a:ext>
                </a:extLst>
              </p14:cNvPr>
              <p14:cNvContentPartPr/>
              <p14:nvPr/>
            </p14:nvContentPartPr>
            <p14:xfrm>
              <a:off x="1006414" y="6225448"/>
              <a:ext cx="10783080" cy="504720"/>
            </p14:xfrm>
          </p:contentPart>
        </mc:Choice>
        <mc:Fallback xmlns="">
          <p:pic>
            <p:nvPicPr>
              <p:cNvPr id="6" name="Ink 5">
                <a:extLst>
                  <a:ext uri="{FF2B5EF4-FFF2-40B4-BE49-F238E27FC236}">
                    <a16:creationId xmlns:a16="http://schemas.microsoft.com/office/drawing/2014/main" id="{3035AE5A-860C-F982-12E6-1FF50A6AC334}"/>
                  </a:ext>
                </a:extLst>
              </p:cNvPr>
              <p:cNvPicPr/>
              <p:nvPr/>
            </p:nvPicPr>
            <p:blipFill>
              <a:blip r:embed="rId8"/>
              <a:stretch>
                <a:fillRect/>
              </a:stretch>
            </p:blipFill>
            <p:spPr>
              <a:xfrm>
                <a:off x="997414" y="6216448"/>
                <a:ext cx="10800720" cy="522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9A2144DA-9C29-1607-587C-B41AC8E60669}"/>
                  </a:ext>
                </a:extLst>
              </p14:cNvPr>
              <p14:cNvContentPartPr/>
              <p14:nvPr/>
            </p14:nvContentPartPr>
            <p14:xfrm>
              <a:off x="1078414" y="4683928"/>
              <a:ext cx="10587240" cy="124920"/>
            </p14:xfrm>
          </p:contentPart>
        </mc:Choice>
        <mc:Fallback xmlns="">
          <p:pic>
            <p:nvPicPr>
              <p:cNvPr id="7" name="Ink 6">
                <a:extLst>
                  <a:ext uri="{FF2B5EF4-FFF2-40B4-BE49-F238E27FC236}">
                    <a16:creationId xmlns:a16="http://schemas.microsoft.com/office/drawing/2014/main" id="{9A2144DA-9C29-1607-587C-B41AC8E60669}"/>
                  </a:ext>
                </a:extLst>
              </p:cNvPr>
              <p:cNvPicPr/>
              <p:nvPr/>
            </p:nvPicPr>
            <p:blipFill>
              <a:blip r:embed="rId10"/>
              <a:stretch>
                <a:fillRect/>
              </a:stretch>
            </p:blipFill>
            <p:spPr>
              <a:xfrm>
                <a:off x="1069774" y="4675288"/>
                <a:ext cx="10604880"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6F257E81-6F86-0786-6AD1-24DA9322B9E4}"/>
                  </a:ext>
                </a:extLst>
              </p14:cNvPr>
              <p14:cNvContentPartPr/>
              <p14:nvPr/>
            </p14:nvContentPartPr>
            <p14:xfrm>
              <a:off x="8598814" y="1663888"/>
              <a:ext cx="124560" cy="5009760"/>
            </p14:xfrm>
          </p:contentPart>
        </mc:Choice>
        <mc:Fallback xmlns="">
          <p:pic>
            <p:nvPicPr>
              <p:cNvPr id="8" name="Ink 7">
                <a:extLst>
                  <a:ext uri="{FF2B5EF4-FFF2-40B4-BE49-F238E27FC236}">
                    <a16:creationId xmlns:a16="http://schemas.microsoft.com/office/drawing/2014/main" id="{6F257E81-6F86-0786-6AD1-24DA9322B9E4}"/>
                  </a:ext>
                </a:extLst>
              </p:cNvPr>
              <p:cNvPicPr/>
              <p:nvPr/>
            </p:nvPicPr>
            <p:blipFill>
              <a:blip r:embed="rId12"/>
              <a:stretch>
                <a:fillRect/>
              </a:stretch>
            </p:blipFill>
            <p:spPr>
              <a:xfrm>
                <a:off x="8590174" y="1655248"/>
                <a:ext cx="142200" cy="5027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51F9A96F-D0C2-6DA9-C615-2F2B5D265FD8}"/>
                  </a:ext>
                </a:extLst>
              </p14:cNvPr>
              <p14:cNvContentPartPr/>
              <p14:nvPr/>
            </p14:nvContentPartPr>
            <p14:xfrm>
              <a:off x="6071614" y="1674328"/>
              <a:ext cx="124200" cy="5023440"/>
            </p14:xfrm>
          </p:contentPart>
        </mc:Choice>
        <mc:Fallback xmlns="">
          <p:pic>
            <p:nvPicPr>
              <p:cNvPr id="9" name="Ink 8">
                <a:extLst>
                  <a:ext uri="{FF2B5EF4-FFF2-40B4-BE49-F238E27FC236}">
                    <a16:creationId xmlns:a16="http://schemas.microsoft.com/office/drawing/2014/main" id="{51F9A96F-D0C2-6DA9-C615-2F2B5D265FD8}"/>
                  </a:ext>
                </a:extLst>
              </p:cNvPr>
              <p:cNvPicPr/>
              <p:nvPr/>
            </p:nvPicPr>
            <p:blipFill>
              <a:blip r:embed="rId14"/>
              <a:stretch>
                <a:fillRect/>
              </a:stretch>
            </p:blipFill>
            <p:spPr>
              <a:xfrm>
                <a:off x="6062614" y="1665688"/>
                <a:ext cx="141840" cy="5041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39B4F9A1-EA2A-5356-972E-3D2223D4A185}"/>
                  </a:ext>
                </a:extLst>
              </p14:cNvPr>
              <p14:cNvContentPartPr/>
              <p14:nvPr/>
            </p14:nvContentPartPr>
            <p14:xfrm>
              <a:off x="3615694" y="1571368"/>
              <a:ext cx="186480" cy="5082120"/>
            </p14:xfrm>
          </p:contentPart>
        </mc:Choice>
        <mc:Fallback xmlns="">
          <p:pic>
            <p:nvPicPr>
              <p:cNvPr id="10" name="Ink 9">
                <a:extLst>
                  <a:ext uri="{FF2B5EF4-FFF2-40B4-BE49-F238E27FC236}">
                    <a16:creationId xmlns:a16="http://schemas.microsoft.com/office/drawing/2014/main" id="{39B4F9A1-EA2A-5356-972E-3D2223D4A185}"/>
                  </a:ext>
                </a:extLst>
              </p:cNvPr>
              <p:cNvPicPr/>
              <p:nvPr/>
            </p:nvPicPr>
            <p:blipFill>
              <a:blip r:embed="rId16"/>
              <a:stretch>
                <a:fillRect/>
              </a:stretch>
            </p:blipFill>
            <p:spPr>
              <a:xfrm>
                <a:off x="3607054" y="1562728"/>
                <a:ext cx="204120" cy="5099760"/>
              </a:xfrm>
              <a:prstGeom prst="rect">
                <a:avLst/>
              </a:prstGeom>
            </p:spPr>
          </p:pic>
        </mc:Fallback>
      </mc:AlternateContent>
      <p:grpSp>
        <p:nvGrpSpPr>
          <p:cNvPr id="13" name="Group 12">
            <a:extLst>
              <a:ext uri="{FF2B5EF4-FFF2-40B4-BE49-F238E27FC236}">
                <a16:creationId xmlns:a16="http://schemas.microsoft.com/office/drawing/2014/main" id="{D375DC7B-BA46-3030-7D17-873BCAA5AFAC}"/>
              </a:ext>
            </a:extLst>
          </p:cNvPr>
          <p:cNvGrpSpPr/>
          <p:nvPr/>
        </p:nvGrpSpPr>
        <p:grpSpPr>
          <a:xfrm>
            <a:off x="914254" y="2988328"/>
            <a:ext cx="10759680" cy="1800360"/>
            <a:chOff x="914254" y="2988328"/>
            <a:chExt cx="10759680" cy="1800360"/>
          </a:xfrm>
        </p:grpSpPr>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860BC7E5-19E1-5BAD-45C8-A30E0BE583DD}"/>
                    </a:ext>
                  </a:extLst>
                </p14:cNvPr>
                <p14:cNvContentPartPr/>
                <p14:nvPr/>
              </p14:nvContentPartPr>
              <p14:xfrm>
                <a:off x="914254" y="2988328"/>
                <a:ext cx="10759680" cy="136080"/>
              </p14:xfrm>
            </p:contentPart>
          </mc:Choice>
          <mc:Fallback xmlns="">
            <p:pic>
              <p:nvPicPr>
                <p:cNvPr id="11" name="Ink 10">
                  <a:extLst>
                    <a:ext uri="{FF2B5EF4-FFF2-40B4-BE49-F238E27FC236}">
                      <a16:creationId xmlns:a16="http://schemas.microsoft.com/office/drawing/2014/main" id="{860BC7E5-19E1-5BAD-45C8-A30E0BE583DD}"/>
                    </a:ext>
                  </a:extLst>
                </p:cNvPr>
                <p:cNvPicPr/>
                <p:nvPr/>
              </p:nvPicPr>
              <p:blipFill>
                <a:blip r:embed="rId18"/>
                <a:stretch>
                  <a:fillRect/>
                </a:stretch>
              </p:blipFill>
              <p:spPr>
                <a:xfrm>
                  <a:off x="905614" y="2979688"/>
                  <a:ext cx="1077732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Ink 11">
                  <a:extLst>
                    <a:ext uri="{FF2B5EF4-FFF2-40B4-BE49-F238E27FC236}">
                      <a16:creationId xmlns:a16="http://schemas.microsoft.com/office/drawing/2014/main" id="{0D41D637-4085-D76D-8B40-A05811B5BB49}"/>
                    </a:ext>
                  </a:extLst>
                </p14:cNvPr>
                <p14:cNvContentPartPr/>
                <p14:nvPr/>
              </p14:nvContentPartPr>
              <p14:xfrm>
                <a:off x="914254" y="4746568"/>
                <a:ext cx="216000" cy="42120"/>
              </p14:xfrm>
            </p:contentPart>
          </mc:Choice>
          <mc:Fallback xmlns="">
            <p:pic>
              <p:nvPicPr>
                <p:cNvPr id="12" name="Ink 11">
                  <a:extLst>
                    <a:ext uri="{FF2B5EF4-FFF2-40B4-BE49-F238E27FC236}">
                      <a16:creationId xmlns:a16="http://schemas.microsoft.com/office/drawing/2014/main" id="{0D41D637-4085-D76D-8B40-A05811B5BB49}"/>
                    </a:ext>
                  </a:extLst>
                </p:cNvPr>
                <p:cNvPicPr/>
                <p:nvPr/>
              </p:nvPicPr>
              <p:blipFill>
                <a:blip r:embed="rId20"/>
                <a:stretch>
                  <a:fillRect/>
                </a:stretch>
              </p:blipFill>
              <p:spPr>
                <a:xfrm>
                  <a:off x="905254" y="4737568"/>
                  <a:ext cx="233640" cy="59760"/>
                </a:xfrm>
                <a:prstGeom prst="rect">
                  <a:avLst/>
                </a:prstGeom>
              </p:spPr>
            </p:pic>
          </mc:Fallback>
        </mc:AlternateContent>
      </p:grpSp>
    </p:spTree>
    <p:extLst>
      <p:ext uri="{BB962C8B-B14F-4D97-AF65-F5344CB8AC3E}">
        <p14:creationId xmlns:p14="http://schemas.microsoft.com/office/powerpoint/2010/main" val="231651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1561CBB-B1A5-32AC-34AC-787816E3BE8B}"/>
              </a:ext>
            </a:extLst>
          </p:cNvPr>
          <p:cNvSpPr/>
          <p:nvPr/>
        </p:nvSpPr>
        <p:spPr>
          <a:xfrm>
            <a:off x="1028700" y="1967266"/>
            <a:ext cx="2628900" cy="2547257"/>
          </a:xfrm>
          <a:prstGeom prst="rect">
            <a:avLst/>
          </a:prstGeom>
          <a:noFill/>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altLang="zh-CN" sz="3600" b="0" i="0" u="none" strike="noStrike" kern="1200" cap="none" spc="0" normalizeH="0" baseline="0" noProof="0">
                <a:ln w="0"/>
                <a:solidFill>
                  <a:srgbClr val="FFFFFF"/>
                </a:solidFill>
                <a:effectLst>
                  <a:outerShdw blurRad="38100" dist="19050" dir="2700000" algn="tl" rotWithShape="0">
                    <a:prstClr val="black">
                      <a:alpha val="40000"/>
                    </a:prstClr>
                  </a:outerShdw>
                </a:effectLst>
                <a:uLnTx/>
                <a:uFillTx/>
                <a:latin typeface="+mj-lt"/>
                <a:ea typeface="+mj-ea"/>
                <a:cs typeface="+mj-cs"/>
              </a:rPr>
              <a:t>Write &amp; Draw</a:t>
            </a:r>
          </a:p>
          <a:p>
            <a:pPr marL="0" marR="0" lvl="0" indent="0" algn="ctr" fontAlgn="auto">
              <a:lnSpc>
                <a:spcPct val="90000"/>
              </a:lnSpc>
              <a:spcBef>
                <a:spcPct val="0"/>
              </a:spcBef>
              <a:spcAft>
                <a:spcPts val="600"/>
              </a:spcAft>
              <a:buClrTx/>
              <a:buSzTx/>
              <a:tabLst/>
              <a:defRPr/>
            </a:pPr>
            <a:r>
              <a:rPr kumimoji="0" lang="en-US" sz="3600" b="0" i="0" u="none" strike="noStrike" kern="1200" cap="none" spc="0" normalizeH="0" baseline="0" noProof="0">
                <a:ln w="0"/>
                <a:solidFill>
                  <a:srgbClr val="FFFFFF"/>
                </a:solidFill>
                <a:effectLst>
                  <a:outerShdw blurRad="38100" dist="19050" dir="2700000" algn="tl" rotWithShape="0">
                    <a:prstClr val="black">
                      <a:alpha val="40000"/>
                    </a:prstClr>
                  </a:outerShdw>
                </a:effectLst>
                <a:uLnTx/>
                <a:uFillTx/>
                <a:latin typeface="+mj-lt"/>
                <a:ea typeface="+mj-ea"/>
                <a:cs typeface="+mj-cs"/>
              </a:rPr>
              <a:t>Tran – Year 2</a:t>
            </a:r>
          </a:p>
        </p:txBody>
      </p:sp>
      <p:pic>
        <p:nvPicPr>
          <p:cNvPr id="5" name="Picture 4" descr="Table&#10;&#10;Description automatically generated">
            <a:extLst>
              <a:ext uri="{FF2B5EF4-FFF2-40B4-BE49-F238E27FC236}">
                <a16:creationId xmlns:a16="http://schemas.microsoft.com/office/drawing/2014/main" id="{8965551C-034A-B27C-652D-E33BD5283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7804" y="905608"/>
            <a:ext cx="7442532" cy="4837645"/>
          </a:xfrm>
          <a:prstGeom prst="rect">
            <a:avLst/>
          </a:prstGeom>
        </p:spPr>
      </p:pic>
    </p:spTree>
    <p:extLst>
      <p:ext uri="{BB962C8B-B14F-4D97-AF65-F5344CB8AC3E}">
        <p14:creationId xmlns:p14="http://schemas.microsoft.com/office/powerpoint/2010/main" val="2504059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F3BB98C-8CC5-4678-9CB7-FD624528EA23}"/>
              </a:ext>
            </a:extLst>
          </p:cNvPr>
          <p:cNvSpPr txBox="1"/>
          <p:nvPr/>
        </p:nvSpPr>
        <p:spPr>
          <a:xfrm>
            <a:off x="565935" y="1637730"/>
            <a:ext cx="6030074" cy="410881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AU" sz="29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We acknowledge the Larrakia people, the Traditional Owner of this land and pay respect to the Elders, past, present and future for they hold the memories, the traditions, the culture and hopes of Aboriginal Australia and of those who educate their children in this area. We show respect for their history, their culture and our shared future.</a:t>
            </a:r>
          </a:p>
        </p:txBody>
      </p:sp>
      <p:pic>
        <p:nvPicPr>
          <p:cNvPr id="8" name="Picture 7">
            <a:extLst>
              <a:ext uri="{FF2B5EF4-FFF2-40B4-BE49-F238E27FC236}">
                <a16:creationId xmlns:a16="http://schemas.microsoft.com/office/drawing/2014/main" id="{D509EDFB-4B52-4312-99E2-CF3757A82C2E}"/>
              </a:ext>
            </a:extLst>
          </p:cNvPr>
          <p:cNvPicPr>
            <a:picLocks noChangeAspect="1"/>
          </p:cNvPicPr>
          <p:nvPr/>
        </p:nvPicPr>
        <p:blipFill>
          <a:blip r:embed="rId3"/>
          <a:stretch>
            <a:fillRect/>
          </a:stretch>
        </p:blipFill>
        <p:spPr>
          <a:xfrm>
            <a:off x="0" y="5748391"/>
            <a:ext cx="2219218" cy="1109609"/>
          </a:xfrm>
          <a:prstGeom prst="rect">
            <a:avLst/>
          </a:prstGeom>
        </p:spPr>
      </p:pic>
      <p:pic>
        <p:nvPicPr>
          <p:cNvPr id="11" name="Picture 10">
            <a:extLst>
              <a:ext uri="{FF2B5EF4-FFF2-40B4-BE49-F238E27FC236}">
                <a16:creationId xmlns:a16="http://schemas.microsoft.com/office/drawing/2014/main" id="{AAC8A419-2311-4436-99C9-43328D79EB55}"/>
              </a:ext>
            </a:extLst>
          </p:cNvPr>
          <p:cNvPicPr>
            <a:picLocks noChangeAspect="1"/>
          </p:cNvPicPr>
          <p:nvPr/>
        </p:nvPicPr>
        <p:blipFill>
          <a:blip r:embed="rId4"/>
          <a:stretch>
            <a:fillRect/>
          </a:stretch>
        </p:blipFill>
        <p:spPr>
          <a:xfrm>
            <a:off x="10235410" y="5748391"/>
            <a:ext cx="1956589" cy="1109609"/>
          </a:xfrm>
          <a:prstGeom prst="rect">
            <a:avLst/>
          </a:prstGeom>
        </p:spPr>
      </p:pic>
      <p:sp>
        <p:nvSpPr>
          <p:cNvPr id="12" name="Rectangle 11">
            <a:extLst>
              <a:ext uri="{FF2B5EF4-FFF2-40B4-BE49-F238E27FC236}">
                <a16:creationId xmlns:a16="http://schemas.microsoft.com/office/drawing/2014/main" id="{90A3D86A-789E-4EE2-A37D-1810502D8026}"/>
              </a:ext>
            </a:extLst>
          </p:cNvPr>
          <p:cNvSpPr/>
          <p:nvPr/>
        </p:nvSpPr>
        <p:spPr>
          <a:xfrm>
            <a:off x="565935" y="855079"/>
            <a:ext cx="10427413" cy="67710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3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Acknowledgement of Country                  </a:t>
            </a:r>
            <a:r>
              <a:rPr kumimoji="0" lang="zh-CN" altLang="en-US" sz="30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致敬国家</a:t>
            </a:r>
            <a:endPar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7EF5E2F-6FAF-44CB-B84B-98EBC22E7F9C}"/>
              </a:ext>
            </a:extLst>
          </p:cNvPr>
          <p:cNvSpPr txBox="1"/>
          <p:nvPr/>
        </p:nvSpPr>
        <p:spPr>
          <a:xfrm>
            <a:off x="6887110" y="1534031"/>
            <a:ext cx="4738955" cy="393954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5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我们感谢拉拉基亚人，这片土地的传统拥有者，向他们的祖先、向拥有回忆、传统、文化和希望的澳大利亚原住民前辈、同辈和晚辈们以及在这片土地上培育后代子孙的人表示敬意。我们尊重他们的历史、文化和我们共同的未来。我们将永远记住，这片土地现在是、过去是并将永远是传统原住民的土地。</a:t>
            </a:r>
          </a:p>
        </p:txBody>
      </p:sp>
    </p:spTree>
    <p:extLst>
      <p:ext uri="{BB962C8B-B14F-4D97-AF65-F5344CB8AC3E}">
        <p14:creationId xmlns:p14="http://schemas.microsoft.com/office/powerpoint/2010/main" val="4210841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1561CBB-B1A5-32AC-34AC-787816E3BE8B}"/>
              </a:ext>
            </a:extLst>
          </p:cNvPr>
          <p:cNvSpPr/>
          <p:nvPr/>
        </p:nvSpPr>
        <p:spPr>
          <a:xfrm>
            <a:off x="1028700" y="1967266"/>
            <a:ext cx="2628900" cy="2547257"/>
          </a:xfrm>
          <a:prstGeom prst="rect">
            <a:avLst/>
          </a:prstGeom>
          <a:no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zh-CN" sz="3600" b="0" i="0" u="none" strike="noStrike" kern="1200" cap="none" spc="0" normalizeH="0" baseline="0" noProof="0" dirty="0">
                <a:ln w="0"/>
                <a:solidFill>
                  <a:srgbClr val="FFFFFF"/>
                </a:solidFill>
                <a:effectLst>
                  <a:outerShdw blurRad="38100" dist="19050" dir="2700000" algn="tl" rotWithShape="0">
                    <a:prstClr val="black">
                      <a:alpha val="40000"/>
                    </a:prstClr>
                  </a:outerShdw>
                </a:effectLst>
                <a:uLnTx/>
                <a:uFillTx/>
                <a:latin typeface="Calibri Light" panose="020F0302020204030204"/>
                <a:ea typeface="等线 Light" panose="02010600030101010101" pitchFamily="2" charset="-122"/>
                <a:cs typeface="+mn-cs"/>
              </a:rPr>
              <a:t>Cut &amp; Match</a:t>
            </a:r>
          </a:p>
          <a:p>
            <a:pPr marL="0" marR="0" lvl="0" indent="0" algn="ctr" defTabSz="914400" rtl="0" eaLnBrk="1" fontAlgn="auto" latinLnBrk="0" hangingPunct="1">
              <a:lnSpc>
                <a:spcPct val="90000"/>
              </a:lnSpc>
              <a:spcBef>
                <a:spcPct val="0"/>
              </a:spcBef>
              <a:spcAft>
                <a:spcPts val="600"/>
              </a:spcAft>
              <a:buClrTx/>
              <a:buSzTx/>
              <a:buFontTx/>
              <a:buNone/>
              <a:tabLst/>
              <a:defRPr/>
            </a:pPr>
            <a:r>
              <a:rPr lang="en-US" sz="3600" dirty="0">
                <a:ln w="0"/>
                <a:solidFill>
                  <a:srgbClr val="FFFFFF"/>
                </a:solidFill>
                <a:effectLst>
                  <a:outerShdw blurRad="38100" dist="19050" dir="2700000" algn="tl" rotWithShape="0">
                    <a:prstClr val="black">
                      <a:alpha val="40000"/>
                    </a:prstClr>
                  </a:outerShdw>
                </a:effectLst>
                <a:latin typeface="Calibri Light" panose="020F0302020204030204"/>
                <a:ea typeface="等线 Light" panose="02010600030101010101" pitchFamily="2" charset="-122"/>
              </a:rPr>
              <a:t>Year 3 - 6</a:t>
            </a:r>
            <a:endParaRPr kumimoji="0" lang="en-US" sz="3600" b="0" i="0" u="none" strike="noStrike" kern="1200" cap="none" spc="0" normalizeH="0" baseline="0" noProof="0" dirty="0">
              <a:ln w="0"/>
              <a:solidFill>
                <a:srgbClr val="FFFFFF"/>
              </a:solidFill>
              <a:effectLst>
                <a:outerShdw blurRad="38100" dist="19050" dir="2700000" algn="tl" rotWithShape="0">
                  <a:prstClr val="black">
                    <a:alpha val="40000"/>
                  </a:prstClr>
                </a:outerShdw>
              </a:effectLst>
              <a:uLnTx/>
              <a:uFillTx/>
              <a:latin typeface="Calibri Light" panose="020F0302020204030204"/>
              <a:ea typeface="+mn-ea"/>
              <a:cs typeface="+mn-cs"/>
            </a:endParaRPr>
          </a:p>
        </p:txBody>
      </p:sp>
      <p:pic>
        <p:nvPicPr>
          <p:cNvPr id="4" name="Picture 3" descr="A picture containing logo&#10;&#10;Description automatically generated">
            <a:extLst>
              <a:ext uri="{FF2B5EF4-FFF2-40B4-BE49-F238E27FC236}">
                <a16:creationId xmlns:a16="http://schemas.microsoft.com/office/drawing/2014/main" id="{1D12A4BF-1484-F004-A9D7-3EEC37950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7316" y="1241060"/>
            <a:ext cx="6780700" cy="4373550"/>
          </a:xfrm>
          <a:prstGeom prst="rect">
            <a:avLst/>
          </a:prstGeom>
        </p:spPr>
      </p:pic>
    </p:spTree>
    <p:extLst>
      <p:ext uri="{BB962C8B-B14F-4D97-AF65-F5344CB8AC3E}">
        <p14:creationId xmlns:p14="http://schemas.microsoft.com/office/powerpoint/2010/main" val="2346589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EB0D6-2789-4C5D-BACD-D1969057A9F6}"/>
              </a:ext>
            </a:extLst>
          </p:cNvPr>
          <p:cNvPicPr>
            <a:picLocks noChangeAspect="1"/>
          </p:cNvPicPr>
          <p:nvPr/>
        </p:nvPicPr>
        <p:blipFill rotWithShape="1">
          <a:blip r:embed="rId2"/>
          <a:srcRect l="21811" r="444" b="-1"/>
          <a:stretch/>
        </p:blipFill>
        <p:spPr>
          <a:xfrm>
            <a:off x="20" y="584909"/>
            <a:ext cx="5718616" cy="5509675"/>
          </a:xfrm>
          <a:custGeom>
            <a:avLst/>
            <a:gdLst/>
            <a:ahLst/>
            <a:cxnLst/>
            <a:rect l="l" t="t" r="r" b="b"/>
            <a:pathLst>
              <a:path w="5718636" h="5509675">
                <a:moveTo>
                  <a:pt x="0" y="0"/>
                </a:moveTo>
                <a:lnTo>
                  <a:pt x="2672821" y="0"/>
                </a:lnTo>
                <a:lnTo>
                  <a:pt x="2673116" y="639"/>
                </a:lnTo>
                <a:lnTo>
                  <a:pt x="3175662" y="639"/>
                </a:lnTo>
                <a:lnTo>
                  <a:pt x="5718636" y="5509675"/>
                </a:lnTo>
                <a:lnTo>
                  <a:pt x="502842" y="5509675"/>
                </a:lnTo>
                <a:lnTo>
                  <a:pt x="502842" y="5509036"/>
                </a:lnTo>
                <a:lnTo>
                  <a:pt x="0" y="5509036"/>
                </a:lnTo>
                <a:close/>
              </a:path>
            </a:pathLst>
          </a:custGeom>
        </p:spPr>
      </p:pic>
      <p:sp>
        <p:nvSpPr>
          <p:cNvPr id="9" name="Freeform: Shape 8">
            <a:extLst>
              <a:ext uri="{FF2B5EF4-FFF2-40B4-BE49-F238E27FC236}">
                <a16:creationId xmlns:a16="http://schemas.microsoft.com/office/drawing/2014/main" id="{17CDB40A-75BB-4498-A20B-59C3984A3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2619" y="585526"/>
            <a:ext cx="8349381" cy="5509038"/>
          </a:xfrm>
          <a:custGeom>
            <a:avLst/>
            <a:gdLst>
              <a:gd name="connsiteX0" fmla="*/ 0 w 8349381"/>
              <a:gd name="connsiteY0" fmla="*/ 0 h 5509038"/>
              <a:gd name="connsiteX1" fmla="*/ 8349381 w 8349381"/>
              <a:gd name="connsiteY1" fmla="*/ 0 h 5509038"/>
              <a:gd name="connsiteX2" fmla="*/ 5806407 w 8349381"/>
              <a:gd name="connsiteY2" fmla="*/ 5509038 h 5509038"/>
              <a:gd name="connsiteX3" fmla="*/ 0 w 8349381"/>
              <a:gd name="connsiteY3" fmla="*/ 5509038 h 5509038"/>
            </a:gdLst>
            <a:ahLst/>
            <a:cxnLst>
              <a:cxn ang="0">
                <a:pos x="connsiteX0" y="connsiteY0"/>
              </a:cxn>
              <a:cxn ang="0">
                <a:pos x="connsiteX1" y="connsiteY1"/>
              </a:cxn>
              <a:cxn ang="0">
                <a:pos x="connsiteX2" y="connsiteY2"/>
              </a:cxn>
              <a:cxn ang="0">
                <a:pos x="connsiteX3" y="connsiteY3"/>
              </a:cxn>
            </a:cxnLst>
            <a:rect l="l" t="t" r="r" b="b"/>
            <a:pathLst>
              <a:path w="8349381" h="5509038">
                <a:moveTo>
                  <a:pt x="0" y="0"/>
                </a:moveTo>
                <a:lnTo>
                  <a:pt x="8349381" y="0"/>
                </a:lnTo>
                <a:lnTo>
                  <a:pt x="5806407" y="5509038"/>
                </a:lnTo>
                <a:lnTo>
                  <a:pt x="0" y="5509038"/>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C9F2C4F8-6822-4C9D-AE40-77418B7EC4C7}"/>
              </a:ext>
            </a:extLst>
          </p:cNvPr>
          <p:cNvSpPr>
            <a:spLocks noGrp="1"/>
          </p:cNvSpPr>
          <p:nvPr>
            <p:ph type="subTitle" idx="1"/>
          </p:nvPr>
        </p:nvSpPr>
        <p:spPr>
          <a:xfrm>
            <a:off x="5986272" y="3651047"/>
            <a:ext cx="5370576" cy="911117"/>
          </a:xfrm>
        </p:spPr>
        <p:txBody>
          <a:bodyPr>
            <a:normAutofit/>
          </a:bodyPr>
          <a:lstStyle/>
          <a:p>
            <a:pPr algn="l"/>
            <a:r>
              <a:rPr lang="en-US" altLang="zh-CN" sz="5000" b="0" i="0" dirty="0">
                <a:solidFill>
                  <a:srgbClr val="FFFFFF"/>
                </a:solidFill>
                <a:effectLst/>
                <a:latin typeface="arial" panose="020B0604020202020204" pitchFamily="34" charset="0"/>
              </a:rPr>
              <a:t>《</a:t>
            </a:r>
            <a:r>
              <a:rPr lang="zh-CN" altLang="en-US" sz="5000" b="0" i="0" dirty="0">
                <a:solidFill>
                  <a:srgbClr val="FFFFFF"/>
                </a:solidFill>
                <a:effectLst/>
                <a:latin typeface="arial" panose="020B0604020202020204" pitchFamily="34" charset="0"/>
              </a:rPr>
              <a:t>我的世界</a:t>
            </a:r>
            <a:r>
              <a:rPr lang="en-US" altLang="zh-CN" sz="5000" b="0" i="0" dirty="0">
                <a:solidFill>
                  <a:srgbClr val="FFFFFF"/>
                </a:solidFill>
                <a:effectLst/>
                <a:latin typeface="arial" panose="020B0604020202020204" pitchFamily="34" charset="0"/>
              </a:rPr>
              <a:t>》</a:t>
            </a:r>
            <a:endParaRPr lang="en-AU" sz="5000" dirty="0">
              <a:solidFill>
                <a:srgbClr val="FFFFFF"/>
              </a:solidFill>
            </a:endParaRPr>
          </a:p>
        </p:txBody>
      </p:sp>
      <p:sp>
        <p:nvSpPr>
          <p:cNvPr id="2" name="Title 1">
            <a:extLst>
              <a:ext uri="{FF2B5EF4-FFF2-40B4-BE49-F238E27FC236}">
                <a16:creationId xmlns:a16="http://schemas.microsoft.com/office/drawing/2014/main" id="{49C7EF46-9888-4768-9256-64BB3A84B510}"/>
              </a:ext>
            </a:extLst>
          </p:cNvPr>
          <p:cNvSpPr>
            <a:spLocks noGrp="1"/>
          </p:cNvSpPr>
          <p:nvPr>
            <p:ph type="ctrTitle"/>
          </p:nvPr>
        </p:nvSpPr>
        <p:spPr>
          <a:xfrm>
            <a:off x="5673747" y="1408814"/>
            <a:ext cx="5683102" cy="2235277"/>
          </a:xfrm>
        </p:spPr>
        <p:txBody>
          <a:bodyPr>
            <a:normAutofit/>
          </a:bodyPr>
          <a:lstStyle/>
          <a:p>
            <a:pPr algn="l"/>
            <a:r>
              <a:rPr lang="en-AU" sz="5400" dirty="0">
                <a:solidFill>
                  <a:srgbClr val="FFFFFF"/>
                </a:solidFill>
              </a:rPr>
              <a:t>MINECRAFT: Education Edition</a:t>
            </a:r>
          </a:p>
        </p:txBody>
      </p:sp>
    </p:spTree>
    <p:extLst>
      <p:ext uri="{BB962C8B-B14F-4D97-AF65-F5344CB8AC3E}">
        <p14:creationId xmlns:p14="http://schemas.microsoft.com/office/powerpoint/2010/main" val="1906603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video game&#10;&#10;Description automatically generated">
            <a:hlinkClick r:id="rId3"/>
            <a:extLst>
              <a:ext uri="{FF2B5EF4-FFF2-40B4-BE49-F238E27FC236}">
                <a16:creationId xmlns:a16="http://schemas.microsoft.com/office/drawing/2014/main" id="{27D2C033-4B19-49A9-BCC8-9AD3EF020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55983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screenshot of a video game&#10;&#10;Description automatically generated">
            <a:extLst>
              <a:ext uri="{FF2B5EF4-FFF2-40B4-BE49-F238E27FC236}">
                <a16:creationId xmlns:a16="http://schemas.microsoft.com/office/drawing/2014/main" id="{D500118C-C12F-49B6-983D-69B042B10ED4}"/>
              </a:ext>
            </a:extLst>
          </p:cNvPr>
          <p:cNvPicPr>
            <a:picLocks noChangeAspect="1"/>
          </p:cNvPicPr>
          <p:nvPr/>
        </p:nvPicPr>
        <p:blipFill rotWithShape="1">
          <a:blip r:embed="rId2">
            <a:extLst>
              <a:ext uri="{28A0092B-C50C-407E-A947-70E740481C1C}">
                <a14:useLocalDpi xmlns:a14="http://schemas.microsoft.com/office/drawing/2010/main" val="0"/>
              </a:ext>
            </a:extLst>
          </a:blip>
          <a:srcRect t="19475" b="5540"/>
          <a:stretch/>
        </p:blipFill>
        <p:spPr>
          <a:xfrm>
            <a:off x="20" y="1282"/>
            <a:ext cx="12191980" cy="6856718"/>
          </a:xfrm>
          <a:prstGeom prst="rect">
            <a:avLst/>
          </a:prstGeom>
        </p:spPr>
      </p:pic>
    </p:spTree>
    <p:extLst>
      <p:ext uri="{BB962C8B-B14F-4D97-AF65-F5344CB8AC3E}">
        <p14:creationId xmlns:p14="http://schemas.microsoft.com/office/powerpoint/2010/main" val="2543873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1">
            <a:hlinkClick r:id="" action="ppaction://media"/>
            <a:extLst>
              <a:ext uri="{FF2B5EF4-FFF2-40B4-BE49-F238E27FC236}">
                <a16:creationId xmlns:a16="http://schemas.microsoft.com/office/drawing/2014/main" id="{79A9C9F4-FE8F-2885-8004-E778F529AA1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rot="16200000">
            <a:off x="2664698" y="-2664695"/>
            <a:ext cx="6862608" cy="12192000"/>
          </a:xfrm>
          <a:prstGeom prst="rect">
            <a:avLst/>
          </a:prstGeom>
        </p:spPr>
      </p:pic>
    </p:spTree>
    <p:extLst>
      <p:ext uri="{BB962C8B-B14F-4D97-AF65-F5344CB8AC3E}">
        <p14:creationId xmlns:p14="http://schemas.microsoft.com/office/powerpoint/2010/main" val="88911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7B2C5F3B-1F72-4AB8-8DAB-5A3DE2256D14}"/>
              </a:ext>
            </a:extLst>
          </p:cNvPr>
          <p:cNvPicPr>
            <a:picLocks noChangeAspect="1"/>
          </p:cNvPicPr>
          <p:nvPr/>
        </p:nvPicPr>
        <p:blipFill rotWithShape="1">
          <a:blip r:embed="rId4"/>
          <a:srcRect l="12135" t="14232" r="7219" b="5917"/>
          <a:stretch/>
        </p:blipFill>
        <p:spPr>
          <a:xfrm>
            <a:off x="0" y="82193"/>
            <a:ext cx="12192000" cy="6790320"/>
          </a:xfrm>
          <a:prstGeom prst="rect">
            <a:avLst/>
          </a:prstGeom>
        </p:spPr>
      </p:pic>
    </p:spTree>
    <p:extLst>
      <p:ext uri="{BB962C8B-B14F-4D97-AF65-F5344CB8AC3E}">
        <p14:creationId xmlns:p14="http://schemas.microsoft.com/office/powerpoint/2010/main" val="2580486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2DE18FFB-56DB-48A2-A402-3FA06F50A2E3}"/>
              </a:ext>
            </a:extLst>
          </p:cNvPr>
          <p:cNvPicPr>
            <a:picLocks noChangeAspect="1"/>
          </p:cNvPicPr>
          <p:nvPr/>
        </p:nvPicPr>
        <p:blipFill rotWithShape="1">
          <a:blip r:embed="rId4"/>
          <a:srcRect l="758" t="14681" b="6218"/>
          <a:stretch/>
        </p:blipFill>
        <p:spPr>
          <a:xfrm>
            <a:off x="0" y="0"/>
            <a:ext cx="12191999" cy="6858000"/>
          </a:xfrm>
          <a:prstGeom prst="rect">
            <a:avLst/>
          </a:prstGeom>
        </p:spPr>
      </p:pic>
    </p:spTree>
    <p:extLst>
      <p:ext uri="{BB962C8B-B14F-4D97-AF65-F5344CB8AC3E}">
        <p14:creationId xmlns:p14="http://schemas.microsoft.com/office/powerpoint/2010/main" val="3293804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7EC15C-2AFB-4B9F-9420-E9AE6D5E7359}"/>
              </a:ext>
            </a:extLst>
          </p:cNvPr>
          <p:cNvPicPr>
            <a:picLocks noChangeAspect="1"/>
          </p:cNvPicPr>
          <p:nvPr/>
        </p:nvPicPr>
        <p:blipFill>
          <a:blip r:embed="rId3"/>
          <a:stretch>
            <a:fillRect/>
          </a:stretch>
        </p:blipFill>
        <p:spPr>
          <a:xfrm>
            <a:off x="808278" y="703852"/>
            <a:ext cx="4493141" cy="5450296"/>
          </a:xfrm>
          <a:prstGeom prst="rect">
            <a:avLst/>
          </a:prstGeom>
        </p:spPr>
      </p:pic>
      <p:pic>
        <p:nvPicPr>
          <p:cNvPr id="6" name="Picture 5" descr="Qr code&#10;&#10;Description automatically generated">
            <a:extLst>
              <a:ext uri="{FF2B5EF4-FFF2-40B4-BE49-F238E27FC236}">
                <a16:creationId xmlns:a16="http://schemas.microsoft.com/office/drawing/2014/main" id="{F3288F13-E73D-4A6D-92DD-8E31C3EB74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6309" y="1037690"/>
            <a:ext cx="3724464" cy="3730630"/>
          </a:xfrm>
          <a:prstGeom prst="rect">
            <a:avLst/>
          </a:prstGeom>
        </p:spPr>
      </p:pic>
      <p:pic>
        <p:nvPicPr>
          <p:cNvPr id="8" name="Picture 7">
            <a:extLst>
              <a:ext uri="{FF2B5EF4-FFF2-40B4-BE49-F238E27FC236}">
                <a16:creationId xmlns:a16="http://schemas.microsoft.com/office/drawing/2014/main" id="{8F08B7B5-2A6A-4850-9A36-607E0A9E2154}"/>
              </a:ext>
            </a:extLst>
          </p:cNvPr>
          <p:cNvPicPr>
            <a:picLocks noChangeAspect="1"/>
          </p:cNvPicPr>
          <p:nvPr/>
        </p:nvPicPr>
        <p:blipFill rotWithShape="1">
          <a:blip r:embed="rId5"/>
          <a:srcRect l="17171" r="7127"/>
          <a:stretch/>
        </p:blipFill>
        <p:spPr>
          <a:xfrm>
            <a:off x="6096000" y="2759949"/>
            <a:ext cx="5126805" cy="3124200"/>
          </a:xfrm>
          <a:prstGeom prst="rect">
            <a:avLst/>
          </a:prstGeom>
        </p:spPr>
      </p:pic>
      <p:pic>
        <p:nvPicPr>
          <p:cNvPr id="9" name="Picture 8">
            <a:extLst>
              <a:ext uri="{FF2B5EF4-FFF2-40B4-BE49-F238E27FC236}">
                <a16:creationId xmlns:a16="http://schemas.microsoft.com/office/drawing/2014/main" id="{09E40942-42B9-4E7E-B745-ECB6BE82711D}"/>
              </a:ext>
            </a:extLst>
          </p:cNvPr>
          <p:cNvPicPr>
            <a:picLocks noChangeAspect="1"/>
          </p:cNvPicPr>
          <p:nvPr/>
        </p:nvPicPr>
        <p:blipFill>
          <a:blip r:embed="rId6"/>
          <a:stretch>
            <a:fillRect/>
          </a:stretch>
        </p:blipFill>
        <p:spPr>
          <a:xfrm>
            <a:off x="6503495" y="207384"/>
            <a:ext cx="4366563" cy="2328568"/>
          </a:xfrm>
          <a:prstGeom prst="rect">
            <a:avLst/>
          </a:prstGeom>
        </p:spPr>
      </p:pic>
    </p:spTree>
    <p:extLst>
      <p:ext uri="{BB962C8B-B14F-4D97-AF65-F5344CB8AC3E}">
        <p14:creationId xmlns:p14="http://schemas.microsoft.com/office/powerpoint/2010/main" val="1697398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FAB0B169-24A9-9B9D-7E77-C5172F9D95BF}"/>
              </a:ext>
            </a:extLst>
          </p:cNvPr>
          <p:cNvPicPr>
            <a:picLocks noChangeAspect="1"/>
          </p:cNvPicPr>
          <p:nvPr/>
        </p:nvPicPr>
        <p:blipFill>
          <a:blip r:embed="rId4"/>
          <a:stretch>
            <a:fillRect/>
          </a:stretch>
        </p:blipFill>
        <p:spPr>
          <a:xfrm>
            <a:off x="578642" y="1245674"/>
            <a:ext cx="11034716" cy="5517358"/>
          </a:xfrm>
          <a:prstGeom prst="rect">
            <a:avLst/>
          </a:prstGeom>
        </p:spPr>
      </p:pic>
      <p:sp>
        <p:nvSpPr>
          <p:cNvPr id="5" name="Rectangle 4">
            <a:extLst>
              <a:ext uri="{FF2B5EF4-FFF2-40B4-BE49-F238E27FC236}">
                <a16:creationId xmlns:a16="http://schemas.microsoft.com/office/drawing/2014/main" id="{78A06050-F6AF-9AE6-230C-34276A282E64}"/>
              </a:ext>
            </a:extLst>
          </p:cNvPr>
          <p:cNvSpPr/>
          <p:nvPr/>
        </p:nvSpPr>
        <p:spPr>
          <a:xfrm>
            <a:off x="1747196" y="94968"/>
            <a:ext cx="7649658" cy="923330"/>
          </a:xfrm>
          <a:prstGeom prst="rect">
            <a:avLst/>
          </a:prstGeom>
          <a:noFill/>
        </p:spPr>
        <p:txBody>
          <a:bodyPr wrap="none" lIns="91440" tIns="45720" rIns="91440" bIns="45720">
            <a:spAutoFit/>
          </a:bodyPr>
          <a:lstStyle/>
          <a:p>
            <a:pPr algn="ctr"/>
            <a:r>
              <a:rPr lang="en-US" altLang="zh-CN" sz="5400" dirty="0">
                <a:ln w="0"/>
                <a:solidFill>
                  <a:schemeClr val="accent1"/>
                </a:solidFill>
                <a:effectLst>
                  <a:outerShdw blurRad="38100" dist="25400" dir="5400000" algn="ctr" rotWithShape="0">
                    <a:srgbClr val="6E747A">
                      <a:alpha val="43000"/>
                    </a:srgbClr>
                  </a:outerShdw>
                </a:effectLst>
              </a:rPr>
              <a:t>Lumio by smart: </a:t>
            </a:r>
            <a:r>
              <a:rPr lang="zh-CN" altLang="en-US" sz="5400" dirty="0">
                <a:ln w="0"/>
                <a:solidFill>
                  <a:schemeClr val="accent1"/>
                </a:solidFill>
                <a:effectLst>
                  <a:outerShdw blurRad="38100" dist="25400" dir="5400000" algn="ctr" rotWithShape="0">
                    <a:srgbClr val="6E747A">
                      <a:alpha val="43000"/>
                    </a:srgbClr>
                  </a:outerShdw>
                </a:effectLst>
              </a:rPr>
              <a:t>海洋动物</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239260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E4335B9F-1DD5-9C48-BF87-1720B8254682}"/>
              </a:ext>
            </a:extLst>
          </p:cNvPr>
          <p:cNvPicPr>
            <a:picLocks noChangeAspect="1"/>
          </p:cNvPicPr>
          <p:nvPr/>
        </p:nvPicPr>
        <p:blipFill>
          <a:blip r:embed="rId4"/>
          <a:stretch>
            <a:fillRect/>
          </a:stretch>
        </p:blipFill>
        <p:spPr>
          <a:xfrm>
            <a:off x="435373" y="1383318"/>
            <a:ext cx="11321253" cy="5474682"/>
          </a:xfrm>
          <a:prstGeom prst="rect">
            <a:avLst/>
          </a:prstGeom>
        </p:spPr>
      </p:pic>
      <p:sp>
        <p:nvSpPr>
          <p:cNvPr id="6" name="Rectangle 5">
            <a:extLst>
              <a:ext uri="{FF2B5EF4-FFF2-40B4-BE49-F238E27FC236}">
                <a16:creationId xmlns:a16="http://schemas.microsoft.com/office/drawing/2014/main" id="{C1ABFE0F-4E7C-E735-935E-FE8B29A51AA9}"/>
              </a:ext>
            </a:extLst>
          </p:cNvPr>
          <p:cNvSpPr/>
          <p:nvPr/>
        </p:nvSpPr>
        <p:spPr>
          <a:xfrm>
            <a:off x="1428435" y="164387"/>
            <a:ext cx="804059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Lumio by Smart: 12 Zodiacs </a:t>
            </a:r>
          </a:p>
        </p:txBody>
      </p:sp>
    </p:spTree>
    <p:extLst>
      <p:ext uri="{BB962C8B-B14F-4D97-AF65-F5344CB8AC3E}">
        <p14:creationId xmlns:p14="http://schemas.microsoft.com/office/powerpoint/2010/main" val="3941580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12 zodiac in chinese&quot;">
            <a:extLst>
              <a:ext uri="{FF2B5EF4-FFF2-40B4-BE49-F238E27FC236}">
                <a16:creationId xmlns:a16="http://schemas.microsoft.com/office/drawing/2014/main" id="{C5B42EC9-340F-4F66-A73E-13FA103677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36" t="11386" r="6630" b="6367"/>
          <a:stretch/>
        </p:blipFill>
        <p:spPr bwMode="auto">
          <a:xfrm>
            <a:off x="760288" y="-82193"/>
            <a:ext cx="10623478" cy="6940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923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898DA6-4C34-DB39-065A-2E48E067CECF}"/>
              </a:ext>
            </a:extLst>
          </p:cNvPr>
          <p:cNvPicPr>
            <a:picLocks noChangeAspect="1"/>
          </p:cNvPicPr>
          <p:nvPr/>
        </p:nvPicPr>
        <p:blipFill>
          <a:blip r:embed="rId2"/>
          <a:stretch>
            <a:fillRect/>
          </a:stretch>
        </p:blipFill>
        <p:spPr>
          <a:xfrm>
            <a:off x="-1" y="-75296"/>
            <a:ext cx="12192001" cy="6933296"/>
          </a:xfrm>
          <a:prstGeom prst="rect">
            <a:avLst/>
          </a:prstGeom>
        </p:spPr>
      </p:pic>
    </p:spTree>
    <p:extLst>
      <p:ext uri="{BB962C8B-B14F-4D97-AF65-F5344CB8AC3E}">
        <p14:creationId xmlns:p14="http://schemas.microsoft.com/office/powerpoint/2010/main" val="682947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FE690D-6998-0A35-5719-387EFDD63AAF}"/>
              </a:ext>
            </a:extLst>
          </p:cNvPr>
          <p:cNvPicPr>
            <a:picLocks noChangeAspect="1"/>
          </p:cNvPicPr>
          <p:nvPr/>
        </p:nvPicPr>
        <p:blipFill>
          <a:blip r:embed="rId2"/>
          <a:stretch>
            <a:fillRect/>
          </a:stretch>
        </p:blipFill>
        <p:spPr>
          <a:xfrm>
            <a:off x="0" y="0"/>
            <a:ext cx="6228968" cy="4571999"/>
          </a:xfrm>
          <a:prstGeom prst="rect">
            <a:avLst/>
          </a:prstGeom>
        </p:spPr>
      </p:pic>
      <p:pic>
        <p:nvPicPr>
          <p:cNvPr id="7" name="Picture 6">
            <a:extLst>
              <a:ext uri="{FF2B5EF4-FFF2-40B4-BE49-F238E27FC236}">
                <a16:creationId xmlns:a16="http://schemas.microsoft.com/office/drawing/2014/main" id="{E226ED3A-2B07-DA45-B9D1-BA73A290F50C}"/>
              </a:ext>
            </a:extLst>
          </p:cNvPr>
          <p:cNvPicPr>
            <a:picLocks noChangeAspect="1"/>
          </p:cNvPicPr>
          <p:nvPr/>
        </p:nvPicPr>
        <p:blipFill>
          <a:blip r:embed="rId3"/>
          <a:stretch>
            <a:fillRect/>
          </a:stretch>
        </p:blipFill>
        <p:spPr>
          <a:xfrm>
            <a:off x="6228968" y="393404"/>
            <a:ext cx="5843021" cy="4178595"/>
          </a:xfrm>
          <a:prstGeom prst="rect">
            <a:avLst/>
          </a:prstGeom>
        </p:spPr>
      </p:pic>
      <p:pic>
        <p:nvPicPr>
          <p:cNvPr id="9" name="Picture 8">
            <a:extLst>
              <a:ext uri="{FF2B5EF4-FFF2-40B4-BE49-F238E27FC236}">
                <a16:creationId xmlns:a16="http://schemas.microsoft.com/office/drawing/2014/main" id="{01E3E634-3DED-1A34-C7AE-ADE3D85267A6}"/>
              </a:ext>
            </a:extLst>
          </p:cNvPr>
          <p:cNvPicPr>
            <a:picLocks noChangeAspect="1"/>
          </p:cNvPicPr>
          <p:nvPr/>
        </p:nvPicPr>
        <p:blipFill rotWithShape="1">
          <a:blip r:embed="rId4"/>
          <a:srcRect t="37533"/>
          <a:stretch/>
        </p:blipFill>
        <p:spPr>
          <a:xfrm>
            <a:off x="0" y="4643919"/>
            <a:ext cx="12192000" cy="2214081"/>
          </a:xfrm>
          <a:prstGeom prst="rect">
            <a:avLst/>
          </a:prstGeom>
        </p:spPr>
      </p:pic>
    </p:spTree>
    <p:extLst>
      <p:ext uri="{BB962C8B-B14F-4D97-AF65-F5344CB8AC3E}">
        <p14:creationId xmlns:p14="http://schemas.microsoft.com/office/powerpoint/2010/main" val="6593430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4BC5D98F-27E7-C62C-DE04-9562368CC051}"/>
              </a:ext>
            </a:extLst>
          </p:cNvPr>
          <p:cNvPicPr>
            <a:picLocks noChangeAspect="1"/>
          </p:cNvPicPr>
          <p:nvPr/>
        </p:nvPicPr>
        <p:blipFill rotWithShape="1">
          <a:blip r:embed="rId4"/>
          <a:srcRect t="14083" r="1826" b="10412"/>
          <a:stretch/>
        </p:blipFill>
        <p:spPr>
          <a:xfrm>
            <a:off x="0" y="0"/>
            <a:ext cx="12192000" cy="6858000"/>
          </a:xfrm>
          <a:prstGeom prst="rect">
            <a:avLst/>
          </a:prstGeom>
        </p:spPr>
      </p:pic>
    </p:spTree>
    <p:extLst>
      <p:ext uri="{BB962C8B-B14F-4D97-AF65-F5344CB8AC3E}">
        <p14:creationId xmlns:p14="http://schemas.microsoft.com/office/powerpoint/2010/main" val="2438991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Arc 20">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91583"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9419"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7AD6D0D-AD64-4D41-A550-AF27CCEAD1C4}"/>
              </a:ext>
            </a:extLst>
          </p:cNvPr>
          <p:cNvSpPr>
            <a:spLocks noGrp="1"/>
          </p:cNvSpPr>
          <p:nvPr>
            <p:ph type="ctrTitle"/>
          </p:nvPr>
        </p:nvSpPr>
        <p:spPr>
          <a:xfrm>
            <a:off x="917631" y="-422601"/>
            <a:ext cx="4467792" cy="3060541"/>
          </a:xfrm>
        </p:spPr>
        <p:txBody>
          <a:bodyPr>
            <a:normAutofit/>
          </a:bodyPr>
          <a:lstStyle/>
          <a:p>
            <a:r>
              <a:rPr lang="en-AU" sz="8000" b="1" dirty="0">
                <a:solidFill>
                  <a:srgbClr val="FFFFFF"/>
                </a:solidFill>
              </a:rPr>
              <a:t>Thank you</a:t>
            </a:r>
          </a:p>
        </p:txBody>
      </p:sp>
      <p:pic>
        <p:nvPicPr>
          <p:cNvPr id="5" name="Picture 4" descr="A drawing of a cat&#10;&#10;Description automatically generated with low confidence">
            <a:extLst>
              <a:ext uri="{FF2B5EF4-FFF2-40B4-BE49-F238E27FC236}">
                <a16:creationId xmlns:a16="http://schemas.microsoft.com/office/drawing/2014/main" id="{52A5DAA4-F71B-402D-92B9-1486900767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3623" y="1374798"/>
            <a:ext cx="4108404" cy="4108404"/>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sp>
        <p:nvSpPr>
          <p:cNvPr id="4" name="TextBox 3">
            <a:extLst>
              <a:ext uri="{FF2B5EF4-FFF2-40B4-BE49-F238E27FC236}">
                <a16:creationId xmlns:a16="http://schemas.microsoft.com/office/drawing/2014/main" id="{62164B9A-8BB3-FE1E-4370-646D14407232}"/>
              </a:ext>
            </a:extLst>
          </p:cNvPr>
          <p:cNvSpPr txBox="1"/>
          <p:nvPr/>
        </p:nvSpPr>
        <p:spPr>
          <a:xfrm>
            <a:off x="838200" y="2998816"/>
            <a:ext cx="806778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6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等线" panose="02010600030101010101" pitchFamily="2" charset="-122"/>
                <a:cs typeface="+mn-cs"/>
              </a:rPr>
              <a:t>感 谢 垂 听 ！</a:t>
            </a:r>
            <a:endParaRPr kumimoji="0" lang="en-AU" sz="6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358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odent looking at the camera&#10;&#10;Description automatically generated">
            <a:extLst>
              <a:ext uri="{FF2B5EF4-FFF2-40B4-BE49-F238E27FC236}">
                <a16:creationId xmlns:a16="http://schemas.microsoft.com/office/drawing/2014/main" id="{0DA058CB-4A6C-4463-88B6-D466AE28842A}"/>
              </a:ext>
            </a:extLst>
          </p:cNvPr>
          <p:cNvPicPr>
            <a:picLocks noChangeAspect="1"/>
          </p:cNvPicPr>
          <p:nvPr/>
        </p:nvPicPr>
        <p:blipFill rotWithShape="1">
          <a:blip r:embed="rId2">
            <a:extLst>
              <a:ext uri="{28A0092B-C50C-407E-A947-70E740481C1C}">
                <a14:useLocalDpi xmlns:a14="http://schemas.microsoft.com/office/drawing/2010/main" val="0"/>
              </a:ext>
            </a:extLst>
          </a:blip>
          <a:srcRect l="25197" t="13184" r="26854" b="10861"/>
          <a:stretch/>
        </p:blipFill>
        <p:spPr>
          <a:xfrm>
            <a:off x="513708" y="0"/>
            <a:ext cx="11164584" cy="6858000"/>
          </a:xfrm>
          <a:prstGeom prst="rect">
            <a:avLst/>
          </a:prstGeom>
        </p:spPr>
      </p:pic>
    </p:spTree>
    <p:extLst>
      <p:ext uri="{BB962C8B-B14F-4D97-AF65-F5344CB8AC3E}">
        <p14:creationId xmlns:p14="http://schemas.microsoft.com/office/powerpoint/2010/main" val="2915160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w&#10;&#10;Description automatically generated">
            <a:extLst>
              <a:ext uri="{FF2B5EF4-FFF2-40B4-BE49-F238E27FC236}">
                <a16:creationId xmlns:a16="http://schemas.microsoft.com/office/drawing/2014/main" id="{79A298D9-A1DB-436C-A001-444FC92DB826}"/>
              </a:ext>
            </a:extLst>
          </p:cNvPr>
          <p:cNvPicPr>
            <a:picLocks noChangeAspect="1"/>
          </p:cNvPicPr>
          <p:nvPr/>
        </p:nvPicPr>
        <p:blipFill rotWithShape="1">
          <a:blip r:embed="rId2">
            <a:extLst>
              <a:ext uri="{28A0092B-C50C-407E-A947-70E740481C1C}">
                <a14:useLocalDpi xmlns:a14="http://schemas.microsoft.com/office/drawing/2010/main" val="0"/>
              </a:ext>
            </a:extLst>
          </a:blip>
          <a:srcRect l="24186" t="18876" r="26348" b="7116"/>
          <a:stretch/>
        </p:blipFill>
        <p:spPr>
          <a:xfrm>
            <a:off x="770562" y="0"/>
            <a:ext cx="11054993" cy="6154220"/>
          </a:xfrm>
          <a:prstGeom prst="rect">
            <a:avLst/>
          </a:prstGeom>
        </p:spPr>
      </p:pic>
      <p:sp>
        <p:nvSpPr>
          <p:cNvPr id="4" name="Rectangle 3">
            <a:extLst>
              <a:ext uri="{FF2B5EF4-FFF2-40B4-BE49-F238E27FC236}">
                <a16:creationId xmlns:a16="http://schemas.microsoft.com/office/drawing/2014/main" id="{9CAE1909-B19A-4D8F-836D-4E9BC2983FA4}"/>
              </a:ext>
            </a:extLst>
          </p:cNvPr>
          <p:cNvSpPr/>
          <p:nvPr/>
        </p:nvSpPr>
        <p:spPr>
          <a:xfrm>
            <a:off x="3102520" y="5996226"/>
            <a:ext cx="5452711" cy="86177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等线" panose="02010600030101010101" pitchFamily="2" charset="-122"/>
                <a:cs typeface="+mn-cs"/>
              </a:rPr>
              <a:t>a</a:t>
            </a:r>
            <a:r>
              <a:rPr kumimoji="0" lang="en-US" altLang="zh-CN" sz="50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等线" panose="02010600030101010101" pitchFamily="2" charset="-122"/>
                <a:cs typeface="+mn-cs"/>
              </a:rPr>
              <a:t> New </a:t>
            </a:r>
            <a:r>
              <a:rPr kumimoji="0" lang="en-US" altLang="zh-CN" sz="5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等线" panose="02010600030101010101" pitchFamily="2" charset="-122"/>
                <a:cs typeface="+mn-cs"/>
              </a:rPr>
              <a:t>bottle</a:t>
            </a:r>
            <a:r>
              <a:rPr kumimoji="0" lang="en-US" altLang="zh-CN" sz="50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等线" panose="02010600030101010101" pitchFamily="2" charset="-122"/>
                <a:cs typeface="+mn-cs"/>
              </a:rPr>
              <a:t> </a:t>
            </a:r>
            <a:r>
              <a:rPr kumimoji="0" lang="en-US" altLang="zh-CN" sz="5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等线" panose="02010600030101010101" pitchFamily="2" charset="-122"/>
                <a:cs typeface="+mn-cs"/>
              </a:rPr>
              <a:t>of milk</a:t>
            </a:r>
            <a:endParaRPr kumimoji="0" lang="en-US" sz="5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108609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F4BD5973-E7C4-4B1F-9907-679DC21C69F1}"/>
              </a:ext>
            </a:extLst>
          </p:cNvPr>
          <p:cNvPicPr>
            <a:picLocks noChangeAspect="1"/>
          </p:cNvPicPr>
          <p:nvPr/>
        </p:nvPicPr>
        <p:blipFill rotWithShape="1">
          <a:blip r:embed="rId2">
            <a:extLst>
              <a:ext uri="{28A0092B-C50C-407E-A947-70E740481C1C}">
                <a14:useLocalDpi xmlns:a14="http://schemas.microsoft.com/office/drawing/2010/main" val="0"/>
              </a:ext>
            </a:extLst>
          </a:blip>
          <a:srcRect l="23174" t="13634" r="26349" b="8614"/>
          <a:stretch/>
        </p:blipFill>
        <p:spPr>
          <a:xfrm>
            <a:off x="0" y="0"/>
            <a:ext cx="12192000" cy="6858000"/>
          </a:xfrm>
          <a:prstGeom prst="rect">
            <a:avLst/>
          </a:prstGeom>
        </p:spPr>
      </p:pic>
    </p:spTree>
    <p:extLst>
      <p:ext uri="{BB962C8B-B14F-4D97-AF65-F5344CB8AC3E}">
        <p14:creationId xmlns:p14="http://schemas.microsoft.com/office/powerpoint/2010/main" val="688998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at, animal, sitting, screen&#10;&#10;Description automatically generated">
            <a:extLst>
              <a:ext uri="{FF2B5EF4-FFF2-40B4-BE49-F238E27FC236}">
                <a16:creationId xmlns:a16="http://schemas.microsoft.com/office/drawing/2014/main" id="{5D0BFE1C-002E-4877-9CAA-361D65A156E0}"/>
              </a:ext>
            </a:extLst>
          </p:cNvPr>
          <p:cNvPicPr>
            <a:picLocks noChangeAspect="1"/>
          </p:cNvPicPr>
          <p:nvPr/>
        </p:nvPicPr>
        <p:blipFill rotWithShape="1">
          <a:blip r:embed="rId2">
            <a:extLst>
              <a:ext uri="{28A0092B-C50C-407E-A947-70E740481C1C}">
                <a14:useLocalDpi xmlns:a14="http://schemas.microsoft.com/office/drawing/2010/main" val="0"/>
              </a:ext>
            </a:extLst>
          </a:blip>
          <a:srcRect l="21658" t="11986" r="23567" b="7265"/>
          <a:stretch/>
        </p:blipFill>
        <p:spPr>
          <a:xfrm>
            <a:off x="236306" y="0"/>
            <a:ext cx="11568701" cy="6858000"/>
          </a:xfrm>
          <a:prstGeom prst="rect">
            <a:avLst/>
          </a:prstGeom>
        </p:spPr>
      </p:pic>
    </p:spTree>
    <p:extLst>
      <p:ext uri="{BB962C8B-B14F-4D97-AF65-F5344CB8AC3E}">
        <p14:creationId xmlns:p14="http://schemas.microsoft.com/office/powerpoint/2010/main" val="1642291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C10E011-C396-4A08-8CC3-3A5CF05DAE44}"/>
              </a:ext>
            </a:extLst>
          </p:cNvPr>
          <p:cNvPicPr>
            <a:picLocks noChangeAspect="1"/>
          </p:cNvPicPr>
          <p:nvPr/>
        </p:nvPicPr>
        <p:blipFill rotWithShape="1">
          <a:blip r:embed="rId2">
            <a:extLst>
              <a:ext uri="{28A0092B-C50C-407E-A947-70E740481C1C}">
                <a14:useLocalDpi xmlns:a14="http://schemas.microsoft.com/office/drawing/2010/main" val="0"/>
              </a:ext>
            </a:extLst>
          </a:blip>
          <a:srcRect l="19214" t="12135" r="20281" b="8015"/>
          <a:stretch/>
        </p:blipFill>
        <p:spPr>
          <a:xfrm>
            <a:off x="431515" y="0"/>
            <a:ext cx="11760485" cy="6858000"/>
          </a:xfrm>
          <a:prstGeom prst="rect">
            <a:avLst/>
          </a:prstGeom>
        </p:spPr>
      </p:pic>
    </p:spTree>
    <p:extLst>
      <p:ext uri="{BB962C8B-B14F-4D97-AF65-F5344CB8AC3E}">
        <p14:creationId xmlns:p14="http://schemas.microsoft.com/office/powerpoint/2010/main" val="2936916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10;&#10;Description automatically generated">
            <a:extLst>
              <a:ext uri="{FF2B5EF4-FFF2-40B4-BE49-F238E27FC236}">
                <a16:creationId xmlns:a16="http://schemas.microsoft.com/office/drawing/2014/main" id="{06808449-1C9E-4852-8C84-09EC20F52F14}"/>
              </a:ext>
            </a:extLst>
          </p:cNvPr>
          <p:cNvPicPr>
            <a:picLocks noChangeAspect="1"/>
          </p:cNvPicPr>
          <p:nvPr/>
        </p:nvPicPr>
        <p:blipFill rotWithShape="1">
          <a:blip r:embed="rId2">
            <a:extLst>
              <a:ext uri="{28A0092B-C50C-407E-A947-70E740481C1C}">
                <a14:useLocalDpi xmlns:a14="http://schemas.microsoft.com/office/drawing/2010/main" val="0"/>
              </a:ext>
            </a:extLst>
          </a:blip>
          <a:srcRect l="24860" t="15131" r="25421" b="5469"/>
          <a:stretch/>
        </p:blipFill>
        <p:spPr>
          <a:xfrm>
            <a:off x="1089060" y="0"/>
            <a:ext cx="10243336" cy="6858000"/>
          </a:xfrm>
          <a:prstGeom prst="rect">
            <a:avLst/>
          </a:prstGeom>
        </p:spPr>
      </p:pic>
    </p:spTree>
    <p:extLst>
      <p:ext uri="{BB962C8B-B14F-4D97-AF65-F5344CB8AC3E}">
        <p14:creationId xmlns:p14="http://schemas.microsoft.com/office/powerpoint/2010/main" val="804796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38A06391-F3C0-6D4E-8AD0-B2C85F98471C}" vid="{0E005F48-068E-0E41-9C22-65DD9A410564}"/>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436</Words>
  <Application>Microsoft Office PowerPoint</Application>
  <PresentationFormat>Widescreen</PresentationFormat>
  <Paragraphs>37</Paragraphs>
  <Slides>33</Slides>
  <Notes>9</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33</vt:i4>
      </vt:variant>
    </vt:vector>
  </HeadingPairs>
  <TitlesOfParts>
    <vt:vector size="45" baseType="lpstr">
      <vt:lpstr>Microsoft YaHei</vt:lpstr>
      <vt:lpstr>Arial</vt:lpstr>
      <vt:lpstr>Arial</vt:lpstr>
      <vt:lpstr>Calibri</vt:lpstr>
      <vt:lpstr>Calibri Light</vt:lpstr>
      <vt:lpstr>Impact</vt:lpstr>
      <vt:lpstr>Times New Roman</vt:lpstr>
      <vt:lpstr>Office Theme</vt:lpstr>
      <vt:lpstr>6_Office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MINECRAFT: Education Edition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 Hock Tan</dc:creator>
  <cp:lastModifiedBy>Chee Hock Tan</cp:lastModifiedBy>
  <cp:revision>17</cp:revision>
  <dcterms:created xsi:type="dcterms:W3CDTF">2023-03-26T01:29:40Z</dcterms:created>
  <dcterms:modified xsi:type="dcterms:W3CDTF">2023-03-30T05:40:35Z</dcterms:modified>
</cp:coreProperties>
</file>